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0"/>
  </p:notesMasterIdLst>
  <p:sldIdLst>
    <p:sldId id="256" r:id="rId5"/>
    <p:sldId id="294" r:id="rId6"/>
    <p:sldId id="257" r:id="rId7"/>
    <p:sldId id="297" r:id="rId8"/>
    <p:sldId id="298" r:id="rId9"/>
    <p:sldId id="303" r:id="rId10"/>
    <p:sldId id="302" r:id="rId11"/>
    <p:sldId id="300" r:id="rId12"/>
    <p:sldId id="260" r:id="rId13"/>
    <p:sldId id="262" r:id="rId14"/>
    <p:sldId id="284" r:id="rId15"/>
    <p:sldId id="264" r:id="rId16"/>
    <p:sldId id="265" r:id="rId17"/>
    <p:sldId id="266" r:id="rId18"/>
    <p:sldId id="26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C7F06FE-00E9-3700-1622-7B41336021E8}" name="Gillian Proctor" initials="GP" userId="S::hcsgpr@leeds.ac.uk::e9fa91c1-0074-4087-a6b2-66445b72500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24DF2D-2FE4-6EAD-F8AE-86CBDBE8A57F}" v="63" dt="2023-11-06T16:45:15.635"/>
    <p1510:client id="{EC9CEFC3-3E4D-7E44-A11D-C9590364C1A2}" v="105" dt="2023-10-16T15:52:56.458"/>
    <p1510:client id="{F6EA9025-316E-0336-0322-7108EF4A9B5D}" v="55" dt="2023-11-14T14:09:52.1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527"/>
    <p:restoredTop sz="86395" autoAdjust="0"/>
  </p:normalViewPr>
  <p:slideViewPr>
    <p:cSldViewPr snapToGrid="0">
      <p:cViewPr varScale="1">
        <p:scale>
          <a:sx n="99" d="100"/>
          <a:sy n="99" d="100"/>
        </p:scale>
        <p:origin x="258" y="9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llian Proctor" userId="e9fa91c1-0074-4087-a6b2-66445b725004" providerId="ADAL" clId="{EC9CEFC3-3E4D-7E44-A11D-C9590364C1A2}"/>
    <pc:docChg chg="modSld">
      <pc:chgData name="Gillian Proctor" userId="e9fa91c1-0074-4087-a6b2-66445b725004" providerId="ADAL" clId="{EC9CEFC3-3E4D-7E44-A11D-C9590364C1A2}" dt="2023-10-16T16:00:48.202" v="26" actId="6549"/>
      <pc:docMkLst>
        <pc:docMk/>
      </pc:docMkLst>
      <pc:sldChg chg="addSp delSp modSp mod modNotesTx">
        <pc:chgData name="Gillian Proctor" userId="e9fa91c1-0074-4087-a6b2-66445b725004" providerId="ADAL" clId="{EC9CEFC3-3E4D-7E44-A11D-C9590364C1A2}" dt="2023-10-16T15:58:49.400" v="20" actId="6549"/>
        <pc:sldMkLst>
          <pc:docMk/>
          <pc:sldMk cId="3451237278" sldId="256"/>
        </pc:sldMkLst>
        <pc:spChg chg="mod">
          <ac:chgData name="Gillian Proctor" userId="e9fa91c1-0074-4087-a6b2-66445b725004" providerId="ADAL" clId="{EC9CEFC3-3E4D-7E44-A11D-C9590364C1A2}" dt="2023-10-16T15:51:57.437" v="13" actId="20577"/>
          <ac:spMkLst>
            <pc:docMk/>
            <pc:sldMk cId="3451237278" sldId="256"/>
            <ac:spMk id="3" creationId="{96836DE6-00A0-7338-1B47-4800A88278FF}"/>
          </ac:spMkLst>
        </pc:spChg>
        <pc:spChg chg="add del mod">
          <ac:chgData name="Gillian Proctor" userId="e9fa91c1-0074-4087-a6b2-66445b725004" providerId="ADAL" clId="{EC9CEFC3-3E4D-7E44-A11D-C9590364C1A2}" dt="2023-10-16T15:51:15.898" v="6"/>
          <ac:spMkLst>
            <pc:docMk/>
            <pc:sldMk cId="3451237278" sldId="256"/>
            <ac:spMk id="4" creationId="{DBD8E4E5-8FAF-3F3C-556D-F2791039B2D8}"/>
          </ac:spMkLst>
        </pc:spChg>
        <pc:spChg chg="add del mod">
          <ac:chgData name="Gillian Proctor" userId="e9fa91c1-0074-4087-a6b2-66445b725004" providerId="ADAL" clId="{EC9CEFC3-3E4D-7E44-A11D-C9590364C1A2}" dt="2023-10-16T15:51:15.898" v="6"/>
          <ac:spMkLst>
            <pc:docMk/>
            <pc:sldMk cId="3451237278" sldId="256"/>
            <ac:spMk id="5" creationId="{0F263C52-FE70-01DF-E363-E53334A6C57C}"/>
          </ac:spMkLst>
        </pc:spChg>
        <pc:spChg chg="add del mod">
          <ac:chgData name="Gillian Proctor" userId="e9fa91c1-0074-4087-a6b2-66445b725004" providerId="ADAL" clId="{EC9CEFC3-3E4D-7E44-A11D-C9590364C1A2}" dt="2023-10-16T15:51:15.898" v="6"/>
          <ac:spMkLst>
            <pc:docMk/>
            <pc:sldMk cId="3451237278" sldId="256"/>
            <ac:spMk id="6" creationId="{724FB101-138B-C7FF-5918-A232DCB42434}"/>
          </ac:spMkLst>
        </pc:spChg>
        <pc:spChg chg="add del">
          <ac:chgData name="Gillian Proctor" userId="e9fa91c1-0074-4087-a6b2-66445b725004" providerId="ADAL" clId="{EC9CEFC3-3E4D-7E44-A11D-C9590364C1A2}" dt="2023-10-16T15:51:10.480" v="4"/>
          <ac:spMkLst>
            <pc:docMk/>
            <pc:sldMk cId="3451237278" sldId="256"/>
            <ac:spMk id="7" creationId="{9FF36A41-FF6B-5F59-87FB-6ED65226D716}"/>
          </ac:spMkLst>
        </pc:spChg>
        <pc:spChg chg="add del">
          <ac:chgData name="Gillian Proctor" userId="e9fa91c1-0074-4087-a6b2-66445b725004" providerId="ADAL" clId="{EC9CEFC3-3E4D-7E44-A11D-C9590364C1A2}" dt="2023-10-16T15:51:10.480" v="4"/>
          <ac:spMkLst>
            <pc:docMk/>
            <pc:sldMk cId="3451237278" sldId="256"/>
            <ac:spMk id="8" creationId="{D06BDC0C-DEAD-9F01-DC7C-B9A3589B8A4B}"/>
          </ac:spMkLst>
        </pc:spChg>
        <pc:spChg chg="add del">
          <ac:chgData name="Gillian Proctor" userId="e9fa91c1-0074-4087-a6b2-66445b725004" providerId="ADAL" clId="{EC9CEFC3-3E4D-7E44-A11D-C9590364C1A2}" dt="2023-10-16T15:51:10.480" v="4"/>
          <ac:spMkLst>
            <pc:docMk/>
            <pc:sldMk cId="3451237278" sldId="256"/>
            <ac:spMk id="9" creationId="{893E57CC-2EBE-1D88-48A4-E378E4911D1D}"/>
          </ac:spMkLst>
        </pc:spChg>
        <pc:spChg chg="add mod">
          <ac:chgData name="Gillian Proctor" userId="e9fa91c1-0074-4087-a6b2-66445b725004" providerId="ADAL" clId="{EC9CEFC3-3E4D-7E44-A11D-C9590364C1A2}" dt="2023-10-16T15:52:17.501" v="15" actId="1076"/>
          <ac:spMkLst>
            <pc:docMk/>
            <pc:sldMk cId="3451237278" sldId="256"/>
            <ac:spMk id="10" creationId="{54432930-4280-7509-D04B-7E14584E1E6A}"/>
          </ac:spMkLst>
        </pc:spChg>
        <pc:spChg chg="add mod">
          <ac:chgData name="Gillian Proctor" userId="e9fa91c1-0074-4087-a6b2-66445b725004" providerId="ADAL" clId="{EC9CEFC3-3E4D-7E44-A11D-C9590364C1A2}" dt="2023-10-16T15:51:44.484" v="12" actId="1076"/>
          <ac:spMkLst>
            <pc:docMk/>
            <pc:sldMk cId="3451237278" sldId="256"/>
            <ac:spMk id="11" creationId="{9FD61473-51CA-4060-D9A8-59E96A4387D9}"/>
          </ac:spMkLst>
        </pc:spChg>
        <pc:spChg chg="add mod">
          <ac:chgData name="Gillian Proctor" userId="e9fa91c1-0074-4087-a6b2-66445b725004" providerId="ADAL" clId="{EC9CEFC3-3E4D-7E44-A11D-C9590364C1A2}" dt="2023-10-16T15:51:44.484" v="12" actId="1076"/>
          <ac:spMkLst>
            <pc:docMk/>
            <pc:sldMk cId="3451237278" sldId="256"/>
            <ac:spMk id="12" creationId="{8D67F319-BAE8-36B7-07A6-A05A67AB288A}"/>
          </ac:spMkLst>
        </pc:spChg>
        <pc:spChg chg="add del mod">
          <ac:chgData name="Gillian Proctor" userId="e9fa91c1-0074-4087-a6b2-66445b725004" providerId="ADAL" clId="{EC9CEFC3-3E4D-7E44-A11D-C9590364C1A2}" dt="2023-10-16T15:52:34.574" v="17" actId="21"/>
          <ac:spMkLst>
            <pc:docMk/>
            <pc:sldMk cId="3451237278" sldId="256"/>
            <ac:spMk id="13" creationId="{33BA53FB-3298-6077-9186-C183CB036137}"/>
          </ac:spMkLst>
        </pc:spChg>
        <pc:spChg chg="add">
          <ac:chgData name="Gillian Proctor" userId="e9fa91c1-0074-4087-a6b2-66445b725004" providerId="ADAL" clId="{EC9CEFC3-3E4D-7E44-A11D-C9590364C1A2}" dt="2023-10-16T15:52:01.710" v="14"/>
          <ac:spMkLst>
            <pc:docMk/>
            <pc:sldMk cId="3451237278" sldId="256"/>
            <ac:spMk id="14" creationId="{6159BF40-A040-1F92-89C0-0D02C0A4818E}"/>
          </ac:spMkLst>
        </pc:spChg>
        <pc:spChg chg="add">
          <ac:chgData name="Gillian Proctor" userId="e9fa91c1-0074-4087-a6b2-66445b725004" providerId="ADAL" clId="{EC9CEFC3-3E4D-7E44-A11D-C9590364C1A2}" dt="2023-10-16T15:52:01.710" v="14"/>
          <ac:spMkLst>
            <pc:docMk/>
            <pc:sldMk cId="3451237278" sldId="256"/>
            <ac:spMk id="15" creationId="{B0504D26-CC2B-05CA-9114-2AD46EBB2E74}"/>
          </ac:spMkLst>
        </pc:spChg>
      </pc:sldChg>
      <pc:sldChg chg="addSp modSp">
        <pc:chgData name="Gillian Proctor" userId="e9fa91c1-0074-4087-a6b2-66445b725004" providerId="ADAL" clId="{EC9CEFC3-3E4D-7E44-A11D-C9590364C1A2}" dt="2023-10-16T15:52:56.457" v="19" actId="1076"/>
        <pc:sldMkLst>
          <pc:docMk/>
          <pc:sldMk cId="2533402070" sldId="267"/>
        </pc:sldMkLst>
        <pc:spChg chg="add mod">
          <ac:chgData name="Gillian Proctor" userId="e9fa91c1-0074-4087-a6b2-66445b725004" providerId="ADAL" clId="{EC9CEFC3-3E4D-7E44-A11D-C9590364C1A2}" dt="2023-10-16T15:52:56.457" v="19" actId="1076"/>
          <ac:spMkLst>
            <pc:docMk/>
            <pc:sldMk cId="2533402070" sldId="267"/>
            <ac:spMk id="4" creationId="{8451554E-E93C-ADA8-D5AE-9EAB98DC436B}"/>
          </ac:spMkLst>
        </pc:spChg>
      </pc:sldChg>
      <pc:sldChg chg="modSp mod modNotesTx">
        <pc:chgData name="Gillian Proctor" userId="e9fa91c1-0074-4087-a6b2-66445b725004" providerId="ADAL" clId="{EC9CEFC3-3E4D-7E44-A11D-C9590364C1A2}" dt="2023-10-16T16:00:48.202" v="26" actId="6549"/>
        <pc:sldMkLst>
          <pc:docMk/>
          <pc:sldMk cId="2055253486" sldId="302"/>
        </pc:sldMkLst>
        <pc:spChg chg="mod">
          <ac:chgData name="Gillian Proctor" userId="e9fa91c1-0074-4087-a6b2-66445b725004" providerId="ADAL" clId="{EC9CEFC3-3E4D-7E44-A11D-C9590364C1A2}" dt="2023-10-16T16:00:40.517" v="25"/>
          <ac:spMkLst>
            <pc:docMk/>
            <pc:sldMk cId="2055253486" sldId="302"/>
            <ac:spMk id="4" creationId="{3219F397-A630-E8FF-8017-E4A4DD41A505}"/>
          </ac:spMkLst>
        </pc:spChg>
      </pc:sldChg>
    </pc:docChg>
  </pc:docChgLst>
  <pc:docChgLst>
    <pc:chgData name="Emma Peasland" userId="S::teiep@leeds.ac.uk::a379d90c-1e47-4c7e-9129-3c87930277ec" providerId="AD" clId="Web-{F6EA9025-316E-0336-0322-7108EF4A9B5D}"/>
    <pc:docChg chg="modSld">
      <pc:chgData name="Emma Peasland" userId="S::teiep@leeds.ac.uk::a379d90c-1e47-4c7e-9129-3c87930277ec" providerId="AD" clId="Web-{F6EA9025-316E-0336-0322-7108EF4A9B5D}" dt="2023-11-14T14:09:52.125" v="59"/>
      <pc:docMkLst>
        <pc:docMk/>
      </pc:docMkLst>
      <pc:sldChg chg="delSp modSp">
        <pc:chgData name="Emma Peasland" userId="S::teiep@leeds.ac.uk::a379d90c-1e47-4c7e-9129-3c87930277ec" providerId="AD" clId="Web-{F6EA9025-316E-0336-0322-7108EF4A9B5D}" dt="2023-11-14T14:07:18.841" v="40"/>
        <pc:sldMkLst>
          <pc:docMk/>
          <pc:sldMk cId="3451237278" sldId="256"/>
        </pc:sldMkLst>
        <pc:spChg chg="mod">
          <ac:chgData name="Emma Peasland" userId="S::teiep@leeds.ac.uk::a379d90c-1e47-4c7e-9129-3c87930277ec" providerId="AD" clId="Web-{F6EA9025-316E-0336-0322-7108EF4A9B5D}" dt="2023-11-14T14:05:15.713" v="28" actId="1076"/>
          <ac:spMkLst>
            <pc:docMk/>
            <pc:sldMk cId="3451237278" sldId="256"/>
            <ac:spMk id="2" creationId="{1FF51E82-3608-5F7E-655B-CFC53B19D73E}"/>
          </ac:spMkLst>
        </pc:spChg>
        <pc:spChg chg="mod">
          <ac:chgData name="Emma Peasland" userId="S::teiep@leeds.ac.uk::a379d90c-1e47-4c7e-9129-3c87930277ec" providerId="AD" clId="Web-{F6EA9025-316E-0336-0322-7108EF4A9B5D}" dt="2023-11-14T14:05:10.557" v="27" actId="1076"/>
          <ac:spMkLst>
            <pc:docMk/>
            <pc:sldMk cId="3451237278" sldId="256"/>
            <ac:spMk id="3" creationId="{96836DE6-00A0-7338-1B47-4800A88278FF}"/>
          </ac:spMkLst>
        </pc:spChg>
        <pc:spChg chg="mod">
          <ac:chgData name="Emma Peasland" userId="S::teiep@leeds.ac.uk::a379d90c-1e47-4c7e-9129-3c87930277ec" providerId="AD" clId="Web-{F6EA9025-316E-0336-0322-7108EF4A9B5D}" dt="2023-11-14T14:05:36.635" v="36" actId="14100"/>
          <ac:spMkLst>
            <pc:docMk/>
            <pc:sldMk cId="3451237278" sldId="256"/>
            <ac:spMk id="10" creationId="{54432930-4280-7509-D04B-7E14584E1E6A}"/>
          </ac:spMkLst>
        </pc:spChg>
        <pc:spChg chg="del">
          <ac:chgData name="Emma Peasland" userId="S::teiep@leeds.ac.uk::a379d90c-1e47-4c7e-9129-3c87930277ec" providerId="AD" clId="Web-{F6EA9025-316E-0336-0322-7108EF4A9B5D}" dt="2023-11-14T14:07:10.028" v="37"/>
          <ac:spMkLst>
            <pc:docMk/>
            <pc:sldMk cId="3451237278" sldId="256"/>
            <ac:spMk id="11" creationId="{9FD61473-51CA-4060-D9A8-59E96A4387D9}"/>
          </ac:spMkLst>
        </pc:spChg>
        <pc:spChg chg="del">
          <ac:chgData name="Emma Peasland" userId="S::teiep@leeds.ac.uk::a379d90c-1e47-4c7e-9129-3c87930277ec" providerId="AD" clId="Web-{F6EA9025-316E-0336-0322-7108EF4A9B5D}" dt="2023-11-14T14:07:15.388" v="38"/>
          <ac:spMkLst>
            <pc:docMk/>
            <pc:sldMk cId="3451237278" sldId="256"/>
            <ac:spMk id="12" creationId="{8D67F319-BAE8-36B7-07A6-A05A67AB288A}"/>
          </ac:spMkLst>
        </pc:spChg>
        <pc:spChg chg="del">
          <ac:chgData name="Emma Peasland" userId="S::teiep@leeds.ac.uk::a379d90c-1e47-4c7e-9129-3c87930277ec" providerId="AD" clId="Web-{F6EA9025-316E-0336-0322-7108EF4A9B5D}" dt="2023-11-14T14:07:17.419" v="39"/>
          <ac:spMkLst>
            <pc:docMk/>
            <pc:sldMk cId="3451237278" sldId="256"/>
            <ac:spMk id="14" creationId="{6159BF40-A040-1F92-89C0-0D02C0A4818E}"/>
          </ac:spMkLst>
        </pc:spChg>
        <pc:spChg chg="del">
          <ac:chgData name="Emma Peasland" userId="S::teiep@leeds.ac.uk::a379d90c-1e47-4c7e-9129-3c87930277ec" providerId="AD" clId="Web-{F6EA9025-316E-0336-0322-7108EF4A9B5D}" dt="2023-11-14T14:07:18.841" v="40"/>
          <ac:spMkLst>
            <pc:docMk/>
            <pc:sldMk cId="3451237278" sldId="256"/>
            <ac:spMk id="15" creationId="{B0504D26-CC2B-05CA-9114-2AD46EBB2E74}"/>
          </ac:spMkLst>
        </pc:spChg>
      </pc:sldChg>
      <pc:sldChg chg="addSp delSp modSp">
        <pc:chgData name="Emma Peasland" userId="S::teiep@leeds.ac.uk::a379d90c-1e47-4c7e-9129-3c87930277ec" providerId="AD" clId="Web-{F6EA9025-316E-0336-0322-7108EF4A9B5D}" dt="2023-11-14T14:09:52.125" v="59"/>
        <pc:sldMkLst>
          <pc:docMk/>
          <pc:sldMk cId="4265407861" sldId="266"/>
        </pc:sldMkLst>
        <pc:spChg chg="mod">
          <ac:chgData name="Emma Peasland" userId="S::teiep@leeds.ac.uk::a379d90c-1e47-4c7e-9129-3c87930277ec" providerId="AD" clId="Web-{F6EA9025-316E-0336-0322-7108EF4A9B5D}" dt="2023-11-14T14:04:09.305" v="18" actId="1076"/>
          <ac:spMkLst>
            <pc:docMk/>
            <pc:sldMk cId="4265407861" sldId="266"/>
            <ac:spMk id="2" creationId="{A3A8BCB1-03C2-DE6C-0D0E-C4F865FC2C6A}"/>
          </ac:spMkLst>
        </pc:spChg>
        <pc:spChg chg="mod ord">
          <ac:chgData name="Emma Peasland" userId="S::teiep@leeds.ac.uk::a379d90c-1e47-4c7e-9129-3c87930277ec" providerId="AD" clId="Web-{F6EA9025-316E-0336-0322-7108EF4A9B5D}" dt="2023-11-14T14:08:22.858" v="47"/>
          <ac:spMkLst>
            <pc:docMk/>
            <pc:sldMk cId="4265407861" sldId="266"/>
            <ac:spMk id="3" creationId="{8DEA7A45-D825-F8FB-5C4C-4DD9661C7F43}"/>
          </ac:spMkLst>
        </pc:spChg>
        <pc:spChg chg="mod ord">
          <ac:chgData name="Emma Peasland" userId="S::teiep@leeds.ac.uk::a379d90c-1e47-4c7e-9129-3c87930277ec" providerId="AD" clId="Web-{F6EA9025-316E-0336-0322-7108EF4A9B5D}" dt="2023-11-14T14:08:23.045" v="48"/>
          <ac:spMkLst>
            <pc:docMk/>
            <pc:sldMk cId="4265407861" sldId="266"/>
            <ac:spMk id="4" creationId="{B6EFB1BF-1AC3-9ACB-5569-BBAE36DE0B55}"/>
          </ac:spMkLst>
        </pc:spChg>
        <pc:spChg chg="mod ord">
          <ac:chgData name="Emma Peasland" userId="S::teiep@leeds.ac.uk::a379d90c-1e47-4c7e-9129-3c87930277ec" providerId="AD" clId="Web-{F6EA9025-316E-0336-0322-7108EF4A9B5D}" dt="2023-11-14T14:08:28.514" v="51"/>
          <ac:spMkLst>
            <pc:docMk/>
            <pc:sldMk cId="4265407861" sldId="266"/>
            <ac:spMk id="5" creationId="{87D0AAB3-B6C8-3829-EAE3-F85473FE0C7D}"/>
          </ac:spMkLst>
        </pc:spChg>
        <pc:spChg chg="mod ord">
          <ac:chgData name="Emma Peasland" userId="S::teiep@leeds.ac.uk::a379d90c-1e47-4c7e-9129-3c87930277ec" providerId="AD" clId="Web-{F6EA9025-316E-0336-0322-7108EF4A9B5D}" dt="2023-11-14T14:08:32.921" v="53"/>
          <ac:spMkLst>
            <pc:docMk/>
            <pc:sldMk cId="4265407861" sldId="266"/>
            <ac:spMk id="6" creationId="{1982AB81-8C95-DB78-FC1A-2A0D2E718DE8}"/>
          </ac:spMkLst>
        </pc:spChg>
        <pc:spChg chg="add del mod">
          <ac:chgData name="Emma Peasland" userId="S::teiep@leeds.ac.uk::a379d90c-1e47-4c7e-9129-3c87930277ec" providerId="AD" clId="Web-{F6EA9025-316E-0336-0322-7108EF4A9B5D}" dt="2023-11-14T14:08:57.530" v="56"/>
          <ac:spMkLst>
            <pc:docMk/>
            <pc:sldMk cId="4265407861" sldId="266"/>
            <ac:spMk id="211" creationId="{2EC90F75-570F-C3C0-CF58-99ED191E85A5}"/>
          </ac:spMkLst>
        </pc:spChg>
        <pc:graphicFrameChg chg="add del mod ord modGraphic">
          <ac:chgData name="Emma Peasland" userId="S::teiep@leeds.ac.uk::a379d90c-1e47-4c7e-9129-3c87930277ec" providerId="AD" clId="Web-{F6EA9025-316E-0336-0322-7108EF4A9B5D}" dt="2023-11-14T14:09:52.125" v="59"/>
          <ac:graphicFrameMkLst>
            <pc:docMk/>
            <pc:sldMk cId="4265407861" sldId="266"/>
            <ac:graphicFrameMk id="7" creationId="{85D9A82D-A8CF-E9E2-C345-A2974907975C}"/>
          </ac:graphicFrameMkLst>
        </pc:graphicFrameChg>
        <pc:cxnChg chg="ord">
          <ac:chgData name="Emma Peasland" userId="S::teiep@leeds.ac.uk::a379d90c-1e47-4c7e-9129-3c87930277ec" providerId="AD" clId="Web-{F6EA9025-316E-0336-0322-7108EF4A9B5D}" dt="2023-11-14T14:08:22.373" v="45"/>
          <ac:cxnSpMkLst>
            <pc:docMk/>
            <pc:sldMk cId="4265407861" sldId="266"/>
            <ac:cxnSpMk id="14" creationId="{C8F51B3F-8331-4E4A-AE96-D47B1006EEAD}"/>
          </ac:cxnSpMkLst>
        </pc:cxnChg>
      </pc:sldChg>
      <pc:sldChg chg="modSp">
        <pc:chgData name="Emma Peasland" userId="S::teiep@leeds.ac.uk::a379d90c-1e47-4c7e-9129-3c87930277ec" providerId="AD" clId="Web-{F6EA9025-316E-0336-0322-7108EF4A9B5D}" dt="2023-11-14T14:03:24.008" v="15" actId="14100"/>
        <pc:sldMkLst>
          <pc:docMk/>
          <pc:sldMk cId="2055253486" sldId="302"/>
        </pc:sldMkLst>
        <pc:spChg chg="mod">
          <ac:chgData name="Emma Peasland" userId="S::teiep@leeds.ac.uk::a379d90c-1e47-4c7e-9129-3c87930277ec" providerId="AD" clId="Web-{F6EA9025-316E-0336-0322-7108EF4A9B5D}" dt="2023-11-14T14:03:24.008" v="15" actId="14100"/>
          <ac:spMkLst>
            <pc:docMk/>
            <pc:sldMk cId="2055253486" sldId="302"/>
            <ac:spMk id="2" creationId="{5DDF9420-A340-A751-0A1F-B83A01FCCC90}"/>
          </ac:spMkLst>
        </pc:spChg>
        <pc:spChg chg="mod">
          <ac:chgData name="Emma Peasland" userId="S::teiep@leeds.ac.uk::a379d90c-1e47-4c7e-9129-3c87930277ec" providerId="AD" clId="Web-{F6EA9025-316E-0336-0322-7108EF4A9B5D}" dt="2023-11-14T14:03:12.554" v="9" actId="1076"/>
          <ac:spMkLst>
            <pc:docMk/>
            <pc:sldMk cId="2055253486" sldId="302"/>
            <ac:spMk id="3" creationId="{FB194414-F030-4707-29A7-C66B50BE5C8F}"/>
          </ac:spMkLst>
        </pc:spChg>
        <pc:spChg chg="mod">
          <ac:chgData name="Emma Peasland" userId="S::teiep@leeds.ac.uk::a379d90c-1e47-4c7e-9129-3c87930277ec" providerId="AD" clId="Web-{F6EA9025-316E-0336-0322-7108EF4A9B5D}" dt="2023-11-14T14:03:12.570" v="10" actId="1076"/>
          <ac:spMkLst>
            <pc:docMk/>
            <pc:sldMk cId="2055253486" sldId="302"/>
            <ac:spMk id="4" creationId="{3219F397-A630-E8FF-8017-E4A4DD41A505}"/>
          </ac:spMkLst>
        </pc:spChg>
        <pc:spChg chg="mod">
          <ac:chgData name="Emma Peasland" userId="S::teiep@leeds.ac.uk::a379d90c-1e47-4c7e-9129-3c87930277ec" providerId="AD" clId="Web-{F6EA9025-316E-0336-0322-7108EF4A9B5D}" dt="2023-11-14T14:03:16.101" v="14" actId="1076"/>
          <ac:spMkLst>
            <pc:docMk/>
            <pc:sldMk cId="2055253486" sldId="302"/>
            <ac:spMk id="7" creationId="{9DDB5C8E-9DE8-381A-503E-2A1D37B4DB91}"/>
          </ac:spMkLst>
        </pc:spChg>
        <pc:spChg chg="mod">
          <ac:chgData name="Emma Peasland" userId="S::teiep@leeds.ac.uk::a379d90c-1e47-4c7e-9129-3c87930277ec" providerId="AD" clId="Web-{F6EA9025-316E-0336-0322-7108EF4A9B5D}" dt="2023-11-14T14:03:12.585" v="11" actId="1076"/>
          <ac:spMkLst>
            <pc:docMk/>
            <pc:sldMk cId="2055253486" sldId="302"/>
            <ac:spMk id="8" creationId="{0775F551-9896-6724-2D56-461AA0CDCD92}"/>
          </ac:spMkLst>
        </pc:spChg>
        <pc:spChg chg="mod">
          <ac:chgData name="Emma Peasland" userId="S::teiep@leeds.ac.uk::a379d90c-1e47-4c7e-9129-3c87930277ec" providerId="AD" clId="Web-{F6EA9025-316E-0336-0322-7108EF4A9B5D}" dt="2023-11-14T14:03:12.601" v="12" actId="1076"/>
          <ac:spMkLst>
            <pc:docMk/>
            <pc:sldMk cId="2055253486" sldId="302"/>
            <ac:spMk id="9" creationId="{FC01461F-ED80-D2BA-4E29-0E2386792F1A}"/>
          </ac:spMkLst>
        </pc:spChg>
        <pc:spChg chg="mod">
          <ac:chgData name="Emma Peasland" userId="S::teiep@leeds.ac.uk::a379d90c-1e47-4c7e-9129-3c87930277ec" providerId="AD" clId="Web-{F6EA9025-316E-0336-0322-7108EF4A9B5D}" dt="2023-11-14T14:03:12.617" v="13" actId="1076"/>
          <ac:spMkLst>
            <pc:docMk/>
            <pc:sldMk cId="2055253486" sldId="302"/>
            <ac:spMk id="10" creationId="{C4A1B9AD-8F7A-9F80-379F-E02E124C4DB8}"/>
          </ac:spMkLst>
        </pc:spChg>
        <pc:graphicFrameChg chg="mod">
          <ac:chgData name="Emma Peasland" userId="S::teiep@leeds.ac.uk::a379d90c-1e47-4c7e-9129-3c87930277ec" providerId="AD" clId="Web-{F6EA9025-316E-0336-0322-7108EF4A9B5D}" dt="2023-11-14T14:03:12.539" v="8" actId="1076"/>
          <ac:graphicFrameMkLst>
            <pc:docMk/>
            <pc:sldMk cId="2055253486" sldId="302"/>
            <ac:graphicFrameMk id="5" creationId="{04FD220B-E736-3744-3447-3C2AD2FD335B}"/>
          </ac:graphicFrameMkLst>
        </pc:graphicFrameChg>
      </pc:sldChg>
    </pc:docChg>
  </pc:docChgLst>
  <pc:docChgLst>
    <pc:chgData name="Gillian Proctor" userId="S::hcsgpr@leeds.ac.uk::e9fa91c1-0074-4087-a6b2-66445b725004" providerId="AD" clId="Web-{D424DF2D-2FE4-6EAD-F8AE-86CBDBE8A57F}"/>
    <pc:docChg chg="modSld">
      <pc:chgData name="Gillian Proctor" userId="S::hcsgpr@leeds.ac.uk::e9fa91c1-0074-4087-a6b2-66445b725004" providerId="AD" clId="Web-{D424DF2D-2FE4-6EAD-F8AE-86CBDBE8A57F}" dt="2023-11-06T16:45:15.635" v="34" actId="20577"/>
      <pc:docMkLst>
        <pc:docMk/>
      </pc:docMkLst>
      <pc:sldChg chg="modSp">
        <pc:chgData name="Gillian Proctor" userId="S::hcsgpr@leeds.ac.uk::e9fa91c1-0074-4087-a6b2-66445b725004" providerId="AD" clId="Web-{D424DF2D-2FE4-6EAD-F8AE-86CBDBE8A57F}" dt="2023-11-06T16:43:30.910" v="4" actId="20577"/>
        <pc:sldMkLst>
          <pc:docMk/>
          <pc:sldMk cId="1647451980" sldId="298"/>
        </pc:sldMkLst>
        <pc:spChg chg="mod">
          <ac:chgData name="Gillian Proctor" userId="S::hcsgpr@leeds.ac.uk::e9fa91c1-0074-4087-a6b2-66445b725004" providerId="AD" clId="Web-{D424DF2D-2FE4-6EAD-F8AE-86CBDBE8A57F}" dt="2023-11-06T16:43:30.910" v="4" actId="20577"/>
          <ac:spMkLst>
            <pc:docMk/>
            <pc:sldMk cId="1647451980" sldId="298"/>
            <ac:spMk id="3" creationId="{00000000-0000-0000-0000-000000000000}"/>
          </ac:spMkLst>
        </pc:spChg>
      </pc:sldChg>
      <pc:sldChg chg="modSp">
        <pc:chgData name="Gillian Proctor" userId="S::hcsgpr@leeds.ac.uk::e9fa91c1-0074-4087-a6b2-66445b725004" providerId="AD" clId="Web-{D424DF2D-2FE4-6EAD-F8AE-86CBDBE8A57F}" dt="2023-11-06T16:45:15.635" v="34" actId="20577"/>
        <pc:sldMkLst>
          <pc:docMk/>
          <pc:sldMk cId="1774971277" sldId="303"/>
        </pc:sldMkLst>
        <pc:spChg chg="mod">
          <ac:chgData name="Gillian Proctor" userId="S::hcsgpr@leeds.ac.uk::e9fa91c1-0074-4087-a6b2-66445b725004" providerId="AD" clId="Web-{D424DF2D-2FE4-6EAD-F8AE-86CBDBE8A57F}" dt="2023-11-06T16:45:15.635" v="34" actId="20577"/>
          <ac:spMkLst>
            <pc:docMk/>
            <pc:sldMk cId="1774971277" sldId="303"/>
            <ac:spMk id="3" creationId="{00000000-0000-0000-0000-000000000000}"/>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3.png"/><Relationship Id="rId4" Type="http://schemas.openxmlformats.org/officeDocument/2006/relationships/image" Target="../media/image4.svg"/></Relationships>
</file>

<file path=ppt/diagrams/_rels/data2.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image" Target="../media/image8.svg"/><Relationship Id="rId1" Type="http://schemas.openxmlformats.org/officeDocument/2006/relationships/image" Target="../media/image4.png"/><Relationship Id="rId6" Type="http://schemas.openxmlformats.org/officeDocument/2006/relationships/image" Target="../media/image12.svg"/><Relationship Id="rId5" Type="http://schemas.openxmlformats.org/officeDocument/2006/relationships/image" Target="../media/image6.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8.png"/></Relationships>
</file>

<file path=ppt/diagrams/_rels/data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8.svg"/><Relationship Id="rId1" Type="http://schemas.openxmlformats.org/officeDocument/2006/relationships/image" Target="../media/image9.png"/><Relationship Id="rId6" Type="http://schemas.openxmlformats.org/officeDocument/2006/relationships/image" Target="../media/image22.svg"/><Relationship Id="rId5" Type="http://schemas.openxmlformats.org/officeDocument/2006/relationships/image" Target="../media/image11.png"/><Relationship Id="rId4" Type="http://schemas.openxmlformats.org/officeDocument/2006/relationships/image" Target="../media/image20.svg"/></Relationships>
</file>

<file path=ppt/diagrams/_rels/data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31.svg"/><Relationship Id="rId5" Type="http://schemas.openxmlformats.org/officeDocument/2006/relationships/image" Target="../media/image16.png"/><Relationship Id="rId4" Type="http://schemas.openxmlformats.org/officeDocument/2006/relationships/image" Target="../media/image29.svg"/></Relationships>
</file>

<file path=ppt/diagrams/_rels/data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4.svg"/><Relationship Id="rId1" Type="http://schemas.openxmlformats.org/officeDocument/2006/relationships/image" Target="../media/image18.png"/><Relationship Id="rId4" Type="http://schemas.openxmlformats.org/officeDocument/2006/relationships/image" Target="../media/image2.svg"/></Relationships>
</file>

<file path=ppt/diagrams/_rels/drawing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3.png"/><Relationship Id="rId4" Type="http://schemas.openxmlformats.org/officeDocument/2006/relationships/image" Target="../media/image4.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image" Target="../media/image8.svg"/><Relationship Id="rId1" Type="http://schemas.openxmlformats.org/officeDocument/2006/relationships/image" Target="../media/image4.png"/><Relationship Id="rId6" Type="http://schemas.openxmlformats.org/officeDocument/2006/relationships/image" Target="../media/image12.svg"/><Relationship Id="rId5" Type="http://schemas.openxmlformats.org/officeDocument/2006/relationships/image" Target="../media/image6.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8.png"/></Relationships>
</file>

<file path=ppt/diagrams/_rels/drawing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8.svg"/><Relationship Id="rId1" Type="http://schemas.openxmlformats.org/officeDocument/2006/relationships/image" Target="../media/image9.png"/><Relationship Id="rId6" Type="http://schemas.openxmlformats.org/officeDocument/2006/relationships/image" Target="../media/image22.svg"/><Relationship Id="rId5" Type="http://schemas.openxmlformats.org/officeDocument/2006/relationships/image" Target="../media/image11.png"/><Relationship Id="rId4" Type="http://schemas.openxmlformats.org/officeDocument/2006/relationships/image" Target="../media/image20.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31.svg"/><Relationship Id="rId5" Type="http://schemas.openxmlformats.org/officeDocument/2006/relationships/image" Target="../media/image16.png"/><Relationship Id="rId4" Type="http://schemas.openxmlformats.org/officeDocument/2006/relationships/image" Target="../media/image29.svg"/></Relationships>
</file>

<file path=ppt/diagrams/_rels/drawing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4.svg"/><Relationship Id="rId1" Type="http://schemas.openxmlformats.org/officeDocument/2006/relationships/image" Target="../media/image18.png"/><Relationship Id="rId4" Type="http://schemas.openxmlformats.org/officeDocument/2006/relationships/image" Target="../media/image2.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20C441-6C04-40D2-AF5B-6E2D8FDDF844}"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D109C80E-80A2-4C77-BADF-A229CC6B2F8D}">
      <dgm:prSet/>
      <dgm:spPr/>
      <dgm:t>
        <a:bodyPr/>
        <a:lstStyle/>
        <a:p>
          <a:pPr>
            <a:lnSpc>
              <a:spcPct val="100000"/>
            </a:lnSpc>
          </a:pPr>
          <a:r>
            <a:rPr lang="en-US" dirty="0"/>
            <a:t>This protocol is for guidance on </a:t>
          </a:r>
          <a:r>
            <a:rPr lang="en-US" b="1" dirty="0"/>
            <a:t>synchronous online learning</a:t>
          </a:r>
          <a:r>
            <a:rPr lang="en-US" dirty="0"/>
            <a:t> sessions. It</a:t>
          </a:r>
          <a:r>
            <a:rPr lang="en-GB" b="0" i="0" u="none" dirty="0"/>
            <a:t> sets out the commitment you, your teachers and your peers make to one another in order that everyone can have the best possible experience.</a:t>
          </a:r>
          <a:endParaRPr lang="en-US" dirty="0"/>
        </a:p>
      </dgm:t>
      <dgm:extLst>
        <a:ext uri="{E40237B7-FDA0-4F09-8148-C483321AD2D9}">
          <dgm14:cNvPr xmlns:dgm14="http://schemas.microsoft.com/office/drawing/2010/diagram" id="0" name="" descr="•This protocol is for guidance on synchronous online learning sessions. It sets out the commitment you, your teachers and your peers make to one another in order that everyone can have the best possible experience.&#10;"/>
        </a:ext>
      </dgm:extLst>
    </dgm:pt>
    <dgm:pt modelId="{36A47724-60C5-4FD1-9055-9BF7D47932B1}" type="parTrans" cxnId="{62B1C6A9-F0DD-4F22-BFB9-EA1456A12742}">
      <dgm:prSet/>
      <dgm:spPr/>
      <dgm:t>
        <a:bodyPr/>
        <a:lstStyle/>
        <a:p>
          <a:endParaRPr lang="en-US"/>
        </a:p>
      </dgm:t>
    </dgm:pt>
    <dgm:pt modelId="{0E520261-5023-4FA9-8473-7A4BA359E5A2}" type="sibTrans" cxnId="{62B1C6A9-F0DD-4F22-BFB9-EA1456A12742}">
      <dgm:prSet/>
      <dgm:spPr/>
      <dgm:t>
        <a:bodyPr/>
        <a:lstStyle/>
        <a:p>
          <a:endParaRPr lang="en-US"/>
        </a:p>
      </dgm:t>
    </dgm:pt>
    <dgm:pt modelId="{930682C8-89AD-4C3C-822C-529476F29600}">
      <dgm:prSet/>
      <dgm:spPr/>
      <dgm:t>
        <a:bodyPr/>
        <a:lstStyle/>
        <a:p>
          <a:pPr>
            <a:lnSpc>
              <a:spcPct val="100000"/>
            </a:lnSpc>
          </a:pPr>
          <a:endParaRPr lang="en-US" dirty="0"/>
        </a:p>
      </dgm:t>
    </dgm:pt>
    <dgm:pt modelId="{C1BE9A46-5510-4618-A41F-5D23652A9526}" type="parTrans" cxnId="{6DD4E015-28E5-4D39-A7E2-6C61E7EF774D}">
      <dgm:prSet/>
      <dgm:spPr/>
      <dgm:t>
        <a:bodyPr/>
        <a:lstStyle/>
        <a:p>
          <a:endParaRPr lang="en-US"/>
        </a:p>
      </dgm:t>
    </dgm:pt>
    <dgm:pt modelId="{8DCC5DC1-BEA9-4091-B19A-D1CF4BFC1CA8}" type="sibTrans" cxnId="{6DD4E015-28E5-4D39-A7E2-6C61E7EF774D}">
      <dgm:prSet/>
      <dgm:spPr/>
      <dgm:t>
        <a:bodyPr/>
        <a:lstStyle/>
        <a:p>
          <a:endParaRPr lang="en-US"/>
        </a:p>
      </dgm:t>
    </dgm:pt>
    <dgm:pt modelId="{98420D23-F3E8-472F-B507-84BEF11C60AA}">
      <dgm:prSet/>
      <dgm:spPr/>
      <dgm:t>
        <a:bodyPr/>
        <a:lstStyle/>
        <a:p>
          <a:pPr>
            <a:lnSpc>
              <a:spcPct val="100000"/>
            </a:lnSpc>
          </a:pPr>
          <a:endParaRPr lang="en-US" dirty="0"/>
        </a:p>
      </dgm:t>
    </dgm:pt>
    <dgm:pt modelId="{333DDB2F-E348-43F4-950B-36E33116A361}" type="parTrans" cxnId="{524E3290-790F-49C8-BD13-08122AEA96B6}">
      <dgm:prSet/>
      <dgm:spPr/>
      <dgm:t>
        <a:bodyPr/>
        <a:lstStyle/>
        <a:p>
          <a:endParaRPr lang="en-US"/>
        </a:p>
      </dgm:t>
    </dgm:pt>
    <dgm:pt modelId="{9CD46629-6674-4FFF-941E-E2C23F69D731}" type="sibTrans" cxnId="{524E3290-790F-49C8-BD13-08122AEA96B6}">
      <dgm:prSet/>
      <dgm:spPr/>
      <dgm:t>
        <a:bodyPr/>
        <a:lstStyle/>
        <a:p>
          <a:endParaRPr lang="en-US"/>
        </a:p>
      </dgm:t>
    </dgm:pt>
    <dgm:pt modelId="{B09A1F43-B933-4576-B7CE-688F317DCCCC}" type="pres">
      <dgm:prSet presAssocID="{F920C441-6C04-40D2-AF5B-6E2D8FDDF844}" presName="root" presStyleCnt="0">
        <dgm:presLayoutVars>
          <dgm:dir/>
          <dgm:resizeHandles val="exact"/>
        </dgm:presLayoutVars>
      </dgm:prSet>
      <dgm:spPr/>
      <dgm:t>
        <a:bodyPr/>
        <a:lstStyle/>
        <a:p>
          <a:endParaRPr lang="en-US"/>
        </a:p>
      </dgm:t>
    </dgm:pt>
    <dgm:pt modelId="{35B9FF39-8641-45FD-A509-E1718DFC537F}" type="pres">
      <dgm:prSet presAssocID="{D109C80E-80A2-4C77-BADF-A229CC6B2F8D}" presName="compNode" presStyleCnt="0"/>
      <dgm:spPr/>
    </dgm:pt>
    <dgm:pt modelId="{1D0EE1B5-0AA4-4056-9C9D-1ED13CA254A0}" type="pres">
      <dgm:prSet presAssocID="{D109C80E-80A2-4C77-BADF-A229CC6B2F8D}" presName="bgRect" presStyleLbl="bgShp" presStyleIdx="0" presStyleCnt="3"/>
      <dgm:spPr/>
    </dgm:pt>
    <dgm:pt modelId="{2CAE35FC-4F3A-458F-B582-5581DD74F1AA}" type="pres">
      <dgm:prSet presAssocID="{D109C80E-80A2-4C77-BADF-A229CC6B2F8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dgm:spPr>
      <dgm:extLst>
        <a:ext uri="{E40237B7-FDA0-4F09-8148-C483321AD2D9}">
          <dgm14:cNvPr xmlns:dgm14="http://schemas.microsoft.com/office/drawing/2010/diagram" id="0" name="" descr="Classroom"/>
        </a:ext>
      </dgm:extLst>
    </dgm:pt>
    <dgm:pt modelId="{75E51681-9002-4DD3-A2D6-B5F88444E9D2}" type="pres">
      <dgm:prSet presAssocID="{D109C80E-80A2-4C77-BADF-A229CC6B2F8D}" presName="spaceRect" presStyleCnt="0"/>
      <dgm:spPr/>
    </dgm:pt>
    <dgm:pt modelId="{9157957A-18EB-48F3-916D-8E47C60B1755}" type="pres">
      <dgm:prSet presAssocID="{D109C80E-80A2-4C77-BADF-A229CC6B2F8D}" presName="parTx" presStyleLbl="revTx" presStyleIdx="0" presStyleCnt="3">
        <dgm:presLayoutVars>
          <dgm:chMax val="0"/>
          <dgm:chPref val="0"/>
        </dgm:presLayoutVars>
      </dgm:prSet>
      <dgm:spPr/>
      <dgm:t>
        <a:bodyPr/>
        <a:lstStyle/>
        <a:p>
          <a:endParaRPr lang="en-US"/>
        </a:p>
      </dgm:t>
    </dgm:pt>
    <dgm:pt modelId="{EA76FD1F-7685-49F8-90CF-2D5EB19A53E7}" type="pres">
      <dgm:prSet presAssocID="{0E520261-5023-4FA9-8473-7A4BA359E5A2}" presName="sibTrans" presStyleCnt="0"/>
      <dgm:spPr/>
    </dgm:pt>
    <dgm:pt modelId="{F2A85510-DC46-4F7F-8E03-5DD02C2849E6}" type="pres">
      <dgm:prSet presAssocID="{930682C8-89AD-4C3C-822C-529476F29600}" presName="compNode" presStyleCnt="0"/>
      <dgm:spPr/>
    </dgm:pt>
    <dgm:pt modelId="{556873DB-A471-479B-9E4F-537BB8C90365}" type="pres">
      <dgm:prSet presAssocID="{930682C8-89AD-4C3C-822C-529476F29600}" presName="bgRect" presStyleLbl="bgShp" presStyleIdx="1" presStyleCnt="3"/>
      <dgm:spPr/>
      <dgm:extLst/>
    </dgm:pt>
    <dgm:pt modelId="{AF25077B-F4E7-4B2D-B714-FCEB01A3C3AE}" type="pres">
      <dgm:prSet presAssocID="{930682C8-89AD-4C3C-822C-529476F2960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dgm:spPr>
      <dgm:extLst>
        <a:ext uri="{E40237B7-FDA0-4F09-8148-C483321AD2D9}">
          <dgm14:cNvPr xmlns:dgm14="http://schemas.microsoft.com/office/drawing/2010/diagram" id="0" name="" descr="User Network"/>
        </a:ext>
      </dgm:extLst>
    </dgm:pt>
    <dgm:pt modelId="{15E723CC-073D-4AE1-BA03-E74349AD8818}" type="pres">
      <dgm:prSet presAssocID="{930682C8-89AD-4C3C-822C-529476F29600}" presName="spaceRect" presStyleCnt="0"/>
      <dgm:spPr/>
    </dgm:pt>
    <dgm:pt modelId="{DBEF661D-E9A9-4961-B16A-532E519265FE}" type="pres">
      <dgm:prSet presAssocID="{930682C8-89AD-4C3C-822C-529476F29600}" presName="parTx" presStyleLbl="revTx" presStyleIdx="1" presStyleCnt="3" custScaleX="100528" custScaleY="94718">
        <dgm:presLayoutVars>
          <dgm:chMax val="0"/>
          <dgm:chPref val="0"/>
        </dgm:presLayoutVars>
      </dgm:prSet>
      <dgm:spPr/>
      <dgm:t>
        <a:bodyPr/>
        <a:lstStyle/>
        <a:p>
          <a:endParaRPr lang="en-US"/>
        </a:p>
      </dgm:t>
    </dgm:pt>
    <dgm:pt modelId="{9AB5E912-C2B1-4496-B924-89E7A74F26B2}" type="pres">
      <dgm:prSet presAssocID="{8DCC5DC1-BEA9-4091-B19A-D1CF4BFC1CA8}" presName="sibTrans" presStyleCnt="0"/>
      <dgm:spPr/>
    </dgm:pt>
    <dgm:pt modelId="{FEF55BE2-D1B6-4203-A4D0-560C8008903B}" type="pres">
      <dgm:prSet presAssocID="{98420D23-F3E8-472F-B507-84BEF11C60AA}" presName="compNode" presStyleCnt="0"/>
      <dgm:spPr/>
    </dgm:pt>
    <dgm:pt modelId="{081CECF9-AB7F-4DE1-9598-22E5C1529FD2}" type="pres">
      <dgm:prSet presAssocID="{98420D23-F3E8-472F-B507-84BEF11C60AA}" presName="bgRect" presStyleLbl="bgShp" presStyleIdx="2" presStyleCnt="3"/>
      <dgm:spPr/>
      <dgm:extLst/>
    </dgm:pt>
    <dgm:pt modelId="{B8EE0FA0-4BFF-414C-B940-EA2E049C6B1F}" type="pres">
      <dgm:prSet presAssocID="{98420D23-F3E8-472F-B507-84BEF11C60A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dgm:spPr>
      <dgm:extLst>
        <a:ext uri="{E40237B7-FDA0-4F09-8148-C483321AD2D9}">
          <dgm14:cNvPr xmlns:dgm14="http://schemas.microsoft.com/office/drawing/2010/diagram" id="0" name="" descr="Laptop"/>
        </a:ext>
      </dgm:extLst>
    </dgm:pt>
    <dgm:pt modelId="{6AA86C82-9690-441D-BD60-97FBAAF2A2E6}" type="pres">
      <dgm:prSet presAssocID="{98420D23-F3E8-472F-B507-84BEF11C60AA}" presName="spaceRect" presStyleCnt="0"/>
      <dgm:spPr/>
    </dgm:pt>
    <dgm:pt modelId="{2EACF863-9241-4763-81DC-5840FFEF0D3D}" type="pres">
      <dgm:prSet presAssocID="{98420D23-F3E8-472F-B507-84BEF11C60AA}" presName="parTx" presStyleLbl="revTx" presStyleIdx="2" presStyleCnt="3">
        <dgm:presLayoutVars>
          <dgm:chMax val="0"/>
          <dgm:chPref val="0"/>
        </dgm:presLayoutVars>
      </dgm:prSet>
      <dgm:spPr/>
      <dgm:t>
        <a:bodyPr/>
        <a:lstStyle/>
        <a:p>
          <a:endParaRPr lang="en-US"/>
        </a:p>
      </dgm:t>
    </dgm:pt>
  </dgm:ptLst>
  <dgm:cxnLst>
    <dgm:cxn modelId="{0E883614-57CB-432D-95A5-751E9E406429}" type="presOf" srcId="{D109C80E-80A2-4C77-BADF-A229CC6B2F8D}" destId="{9157957A-18EB-48F3-916D-8E47C60B1755}" srcOrd="0" destOrd="0" presId="urn:microsoft.com/office/officeart/2018/2/layout/IconVerticalSolidList"/>
    <dgm:cxn modelId="{524E3290-790F-49C8-BD13-08122AEA96B6}" srcId="{F920C441-6C04-40D2-AF5B-6E2D8FDDF844}" destId="{98420D23-F3E8-472F-B507-84BEF11C60AA}" srcOrd="2" destOrd="0" parTransId="{333DDB2F-E348-43F4-950B-36E33116A361}" sibTransId="{9CD46629-6674-4FFF-941E-E2C23F69D731}"/>
    <dgm:cxn modelId="{844ED188-DF1D-4EBC-94C7-C7171D59C798}" type="presOf" srcId="{F920C441-6C04-40D2-AF5B-6E2D8FDDF844}" destId="{B09A1F43-B933-4576-B7CE-688F317DCCCC}" srcOrd="0" destOrd="0" presId="urn:microsoft.com/office/officeart/2018/2/layout/IconVerticalSolidList"/>
    <dgm:cxn modelId="{091B8D2D-D494-4174-A6B7-73D618AFDADA}" type="presOf" srcId="{930682C8-89AD-4C3C-822C-529476F29600}" destId="{DBEF661D-E9A9-4961-B16A-532E519265FE}" srcOrd="0" destOrd="0" presId="urn:microsoft.com/office/officeart/2018/2/layout/IconVerticalSolidList"/>
    <dgm:cxn modelId="{6DD4E015-28E5-4D39-A7E2-6C61E7EF774D}" srcId="{F920C441-6C04-40D2-AF5B-6E2D8FDDF844}" destId="{930682C8-89AD-4C3C-822C-529476F29600}" srcOrd="1" destOrd="0" parTransId="{C1BE9A46-5510-4618-A41F-5D23652A9526}" sibTransId="{8DCC5DC1-BEA9-4091-B19A-D1CF4BFC1CA8}"/>
    <dgm:cxn modelId="{CF2D06B6-1E6F-4721-BA65-2D398006075D}" type="presOf" srcId="{98420D23-F3E8-472F-B507-84BEF11C60AA}" destId="{2EACF863-9241-4763-81DC-5840FFEF0D3D}" srcOrd="0" destOrd="0" presId="urn:microsoft.com/office/officeart/2018/2/layout/IconVerticalSolidList"/>
    <dgm:cxn modelId="{62B1C6A9-F0DD-4F22-BFB9-EA1456A12742}" srcId="{F920C441-6C04-40D2-AF5B-6E2D8FDDF844}" destId="{D109C80E-80A2-4C77-BADF-A229CC6B2F8D}" srcOrd="0" destOrd="0" parTransId="{36A47724-60C5-4FD1-9055-9BF7D47932B1}" sibTransId="{0E520261-5023-4FA9-8473-7A4BA359E5A2}"/>
    <dgm:cxn modelId="{DCF8039D-CE45-4E34-A332-8AC563EE8F02}" type="presParOf" srcId="{B09A1F43-B933-4576-B7CE-688F317DCCCC}" destId="{35B9FF39-8641-45FD-A509-E1718DFC537F}" srcOrd="0" destOrd="0" presId="urn:microsoft.com/office/officeart/2018/2/layout/IconVerticalSolidList"/>
    <dgm:cxn modelId="{F54759A6-DE9F-4403-98BB-0BAAD039F951}" type="presParOf" srcId="{35B9FF39-8641-45FD-A509-E1718DFC537F}" destId="{1D0EE1B5-0AA4-4056-9C9D-1ED13CA254A0}" srcOrd="0" destOrd="0" presId="urn:microsoft.com/office/officeart/2018/2/layout/IconVerticalSolidList"/>
    <dgm:cxn modelId="{2FFB9AD2-8F75-4C01-B074-FFB64420D7C3}" type="presParOf" srcId="{35B9FF39-8641-45FD-A509-E1718DFC537F}" destId="{2CAE35FC-4F3A-458F-B582-5581DD74F1AA}" srcOrd="1" destOrd="0" presId="urn:microsoft.com/office/officeart/2018/2/layout/IconVerticalSolidList"/>
    <dgm:cxn modelId="{39DC9BCA-A453-4790-AC3A-872D68A834A2}" type="presParOf" srcId="{35B9FF39-8641-45FD-A509-E1718DFC537F}" destId="{75E51681-9002-4DD3-A2D6-B5F88444E9D2}" srcOrd="2" destOrd="0" presId="urn:microsoft.com/office/officeart/2018/2/layout/IconVerticalSolidList"/>
    <dgm:cxn modelId="{7FFC2203-1E35-4AC2-AF99-4E6800C04B75}" type="presParOf" srcId="{35B9FF39-8641-45FD-A509-E1718DFC537F}" destId="{9157957A-18EB-48F3-916D-8E47C60B1755}" srcOrd="3" destOrd="0" presId="urn:microsoft.com/office/officeart/2018/2/layout/IconVerticalSolidList"/>
    <dgm:cxn modelId="{7CE04CC6-8005-490E-9E74-DD343347BD0A}" type="presParOf" srcId="{B09A1F43-B933-4576-B7CE-688F317DCCCC}" destId="{EA76FD1F-7685-49F8-90CF-2D5EB19A53E7}" srcOrd="1" destOrd="0" presId="urn:microsoft.com/office/officeart/2018/2/layout/IconVerticalSolidList"/>
    <dgm:cxn modelId="{92DA80F5-F943-46D3-9A44-3A1D7908E0EA}" type="presParOf" srcId="{B09A1F43-B933-4576-B7CE-688F317DCCCC}" destId="{F2A85510-DC46-4F7F-8E03-5DD02C2849E6}" srcOrd="2" destOrd="0" presId="urn:microsoft.com/office/officeart/2018/2/layout/IconVerticalSolidList"/>
    <dgm:cxn modelId="{077CBAAB-EA11-4A92-8DF4-3607BB4A8B85}" type="presParOf" srcId="{F2A85510-DC46-4F7F-8E03-5DD02C2849E6}" destId="{556873DB-A471-479B-9E4F-537BB8C90365}" srcOrd="0" destOrd="0" presId="urn:microsoft.com/office/officeart/2018/2/layout/IconVerticalSolidList"/>
    <dgm:cxn modelId="{55966C45-B6CC-48C2-BA8C-1A280FF237A9}" type="presParOf" srcId="{F2A85510-DC46-4F7F-8E03-5DD02C2849E6}" destId="{AF25077B-F4E7-4B2D-B714-FCEB01A3C3AE}" srcOrd="1" destOrd="0" presId="urn:microsoft.com/office/officeart/2018/2/layout/IconVerticalSolidList"/>
    <dgm:cxn modelId="{45EFDD51-F068-4221-A61F-FD925B5584F9}" type="presParOf" srcId="{F2A85510-DC46-4F7F-8E03-5DD02C2849E6}" destId="{15E723CC-073D-4AE1-BA03-E74349AD8818}" srcOrd="2" destOrd="0" presId="urn:microsoft.com/office/officeart/2018/2/layout/IconVerticalSolidList"/>
    <dgm:cxn modelId="{39F25516-BAAE-4529-A5B5-82B35C39FA34}" type="presParOf" srcId="{F2A85510-DC46-4F7F-8E03-5DD02C2849E6}" destId="{DBEF661D-E9A9-4961-B16A-532E519265FE}" srcOrd="3" destOrd="0" presId="urn:microsoft.com/office/officeart/2018/2/layout/IconVerticalSolidList"/>
    <dgm:cxn modelId="{FF71475D-BFDE-4A4B-BCFA-1E0732E0E25E}" type="presParOf" srcId="{B09A1F43-B933-4576-B7CE-688F317DCCCC}" destId="{9AB5E912-C2B1-4496-B924-89E7A74F26B2}" srcOrd="3" destOrd="0" presId="urn:microsoft.com/office/officeart/2018/2/layout/IconVerticalSolidList"/>
    <dgm:cxn modelId="{4570A968-5985-45C4-BD0B-0D454B47E4D1}" type="presParOf" srcId="{B09A1F43-B933-4576-B7CE-688F317DCCCC}" destId="{FEF55BE2-D1B6-4203-A4D0-560C8008903B}" srcOrd="4" destOrd="0" presId="urn:microsoft.com/office/officeart/2018/2/layout/IconVerticalSolidList"/>
    <dgm:cxn modelId="{0E821932-F97C-4FF6-9864-E6E03DA5EC26}" type="presParOf" srcId="{FEF55BE2-D1B6-4203-A4D0-560C8008903B}" destId="{081CECF9-AB7F-4DE1-9598-22E5C1529FD2}" srcOrd="0" destOrd="0" presId="urn:microsoft.com/office/officeart/2018/2/layout/IconVerticalSolidList"/>
    <dgm:cxn modelId="{B76AC05E-1D8C-4B37-A905-521E0548679F}" type="presParOf" srcId="{FEF55BE2-D1B6-4203-A4D0-560C8008903B}" destId="{B8EE0FA0-4BFF-414C-B940-EA2E049C6B1F}" srcOrd="1" destOrd="0" presId="urn:microsoft.com/office/officeart/2018/2/layout/IconVerticalSolidList"/>
    <dgm:cxn modelId="{E4EB711C-BD96-4FCD-AE51-6E385A16158E}" type="presParOf" srcId="{FEF55BE2-D1B6-4203-A4D0-560C8008903B}" destId="{6AA86C82-9690-441D-BD60-97FBAAF2A2E6}" srcOrd="2" destOrd="0" presId="urn:microsoft.com/office/officeart/2018/2/layout/IconVerticalSolidList"/>
    <dgm:cxn modelId="{6310925D-D663-47B0-A295-87674FB8E803}" type="presParOf" srcId="{FEF55BE2-D1B6-4203-A4D0-560C8008903B}" destId="{2EACF863-9241-4763-81DC-5840FFEF0D3D}"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63E49CA-EFEE-476C-ADB7-B9FFBE25BA99}"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32B220CB-9BD8-4AC8-A683-474646D8BD4C}">
      <dgm:prSet/>
      <dgm:spPr/>
      <dgm:t>
        <a:bodyPr/>
        <a:lstStyle/>
        <a:p>
          <a:pPr>
            <a:lnSpc>
              <a:spcPct val="100000"/>
            </a:lnSpc>
          </a:pPr>
          <a:endParaRPr lang="en-US" dirty="0"/>
        </a:p>
      </dgm:t>
    </dgm:pt>
    <dgm:pt modelId="{EF9A60E9-6907-409A-BC62-ED2A69DE0CB6}" type="parTrans" cxnId="{58DCC1B0-C4DC-4756-A167-FFD06286BCD9}">
      <dgm:prSet/>
      <dgm:spPr/>
      <dgm:t>
        <a:bodyPr/>
        <a:lstStyle/>
        <a:p>
          <a:endParaRPr lang="en-US"/>
        </a:p>
      </dgm:t>
    </dgm:pt>
    <dgm:pt modelId="{4DA26DF3-F4C9-44FD-BCB5-2357A60F159A}" type="sibTrans" cxnId="{58DCC1B0-C4DC-4756-A167-FFD06286BCD9}">
      <dgm:prSet/>
      <dgm:spPr/>
      <dgm:t>
        <a:bodyPr/>
        <a:lstStyle/>
        <a:p>
          <a:endParaRPr lang="en-US"/>
        </a:p>
      </dgm:t>
    </dgm:pt>
    <dgm:pt modelId="{F5C9ACA9-36BC-4E4F-9561-79BAE9AA9201}">
      <dgm:prSet/>
      <dgm:spPr/>
      <dgm:t>
        <a:bodyPr/>
        <a:lstStyle/>
        <a:p>
          <a:pPr>
            <a:lnSpc>
              <a:spcPct val="100000"/>
            </a:lnSpc>
          </a:pPr>
          <a:endParaRPr lang="en-US" dirty="0"/>
        </a:p>
      </dgm:t>
    </dgm:pt>
    <dgm:pt modelId="{65676E1F-9D69-42AA-8FD6-6B3B79551AAD}" type="parTrans" cxnId="{D482AD59-F232-4167-AD18-155E9A6EA6FF}">
      <dgm:prSet/>
      <dgm:spPr/>
      <dgm:t>
        <a:bodyPr/>
        <a:lstStyle/>
        <a:p>
          <a:endParaRPr lang="en-US"/>
        </a:p>
      </dgm:t>
    </dgm:pt>
    <dgm:pt modelId="{1F2969E5-ACD3-4EC8-A67B-B8C1EAFF945A}" type="sibTrans" cxnId="{D482AD59-F232-4167-AD18-155E9A6EA6FF}">
      <dgm:prSet/>
      <dgm:spPr/>
      <dgm:t>
        <a:bodyPr/>
        <a:lstStyle/>
        <a:p>
          <a:endParaRPr lang="en-US"/>
        </a:p>
      </dgm:t>
    </dgm:pt>
    <dgm:pt modelId="{24FFC141-3D57-4CA2-BF77-A1C171C309C9}">
      <dgm:prSet/>
      <dgm:spPr/>
      <dgm:t>
        <a:bodyPr/>
        <a:lstStyle/>
        <a:p>
          <a:pPr>
            <a:lnSpc>
              <a:spcPct val="100000"/>
            </a:lnSpc>
          </a:pPr>
          <a:endParaRPr lang="en-US" dirty="0"/>
        </a:p>
      </dgm:t>
    </dgm:pt>
    <dgm:pt modelId="{C7026B15-426B-44B7-9C85-EA6E31CF5956}" type="parTrans" cxnId="{DEA8B3F1-F2CC-4E2C-8984-9D4F5B6B8501}">
      <dgm:prSet/>
      <dgm:spPr/>
      <dgm:t>
        <a:bodyPr/>
        <a:lstStyle/>
        <a:p>
          <a:endParaRPr lang="en-US"/>
        </a:p>
      </dgm:t>
    </dgm:pt>
    <dgm:pt modelId="{ABBD4985-A2C0-4AD7-AC7F-16D8B4F208BF}" type="sibTrans" cxnId="{DEA8B3F1-F2CC-4E2C-8984-9D4F5B6B8501}">
      <dgm:prSet/>
      <dgm:spPr/>
      <dgm:t>
        <a:bodyPr/>
        <a:lstStyle/>
        <a:p>
          <a:endParaRPr lang="en-US"/>
        </a:p>
      </dgm:t>
    </dgm:pt>
    <dgm:pt modelId="{DA4670E7-4B0D-4EBB-9921-4FB30E54E67F}">
      <dgm:prSet/>
      <dgm:spPr/>
      <dgm:t>
        <a:bodyPr/>
        <a:lstStyle/>
        <a:p>
          <a:pPr>
            <a:lnSpc>
              <a:spcPct val="100000"/>
            </a:lnSpc>
          </a:pPr>
          <a:endParaRPr lang="en-US" dirty="0"/>
        </a:p>
      </dgm:t>
    </dgm:pt>
    <dgm:pt modelId="{4382F372-D8F9-49C0-8ABA-5ACAE0EC1F14}" type="parTrans" cxnId="{23D3EA9A-B6A7-43BA-AF4E-EDDD3A5E71B8}">
      <dgm:prSet/>
      <dgm:spPr/>
      <dgm:t>
        <a:bodyPr/>
        <a:lstStyle/>
        <a:p>
          <a:endParaRPr lang="en-US"/>
        </a:p>
      </dgm:t>
    </dgm:pt>
    <dgm:pt modelId="{73A53260-420A-4FD5-8ADE-1FF3BE8BA1C2}" type="sibTrans" cxnId="{23D3EA9A-B6A7-43BA-AF4E-EDDD3A5E71B8}">
      <dgm:prSet/>
      <dgm:spPr/>
      <dgm:t>
        <a:bodyPr/>
        <a:lstStyle/>
        <a:p>
          <a:endParaRPr lang="en-US"/>
        </a:p>
      </dgm:t>
    </dgm:pt>
    <dgm:pt modelId="{B1F2C55B-26AE-401E-B47C-6E28A1AC92A6}">
      <dgm:prSet/>
      <dgm:spPr/>
      <dgm:t>
        <a:bodyPr/>
        <a:lstStyle/>
        <a:p>
          <a:pPr>
            <a:lnSpc>
              <a:spcPct val="100000"/>
            </a:lnSpc>
          </a:pPr>
          <a:endParaRPr lang="en-US" dirty="0"/>
        </a:p>
      </dgm:t>
    </dgm:pt>
    <dgm:pt modelId="{E3442E3E-EF95-42AF-B003-30DBADC23CE8}" type="parTrans" cxnId="{918A9764-5BAF-49B3-AEE6-2EDBFECC5E43}">
      <dgm:prSet/>
      <dgm:spPr/>
      <dgm:t>
        <a:bodyPr/>
        <a:lstStyle/>
        <a:p>
          <a:endParaRPr lang="en-US"/>
        </a:p>
      </dgm:t>
    </dgm:pt>
    <dgm:pt modelId="{554FD9B3-0919-43B0-A470-63A5F68BAFAD}" type="sibTrans" cxnId="{918A9764-5BAF-49B3-AEE6-2EDBFECC5E43}">
      <dgm:prSet/>
      <dgm:spPr/>
      <dgm:t>
        <a:bodyPr/>
        <a:lstStyle/>
        <a:p>
          <a:endParaRPr lang="en-US"/>
        </a:p>
      </dgm:t>
    </dgm:pt>
    <dgm:pt modelId="{B2BC2203-0F27-A541-9E78-9E77D554577A}">
      <dgm:prSet/>
      <dgm:spPr/>
      <dgm:t>
        <a:bodyPr/>
        <a:lstStyle/>
        <a:p>
          <a:pPr>
            <a:lnSpc>
              <a:spcPct val="100000"/>
            </a:lnSpc>
          </a:pPr>
          <a:endParaRPr lang="en-US" dirty="0"/>
        </a:p>
      </dgm:t>
    </dgm:pt>
    <dgm:pt modelId="{20088D57-6297-1146-A320-BB961FCCEE9C}" type="parTrans" cxnId="{55D55CFC-7C9D-3846-ADA3-5D3580CD1E5A}">
      <dgm:prSet/>
      <dgm:spPr/>
      <dgm:t>
        <a:bodyPr/>
        <a:lstStyle/>
        <a:p>
          <a:endParaRPr lang="en-GB"/>
        </a:p>
      </dgm:t>
    </dgm:pt>
    <dgm:pt modelId="{BF461BD7-34AA-E641-90E9-CA17A61DB773}" type="sibTrans" cxnId="{55D55CFC-7C9D-3846-ADA3-5D3580CD1E5A}">
      <dgm:prSet/>
      <dgm:spPr/>
      <dgm:t>
        <a:bodyPr/>
        <a:lstStyle/>
        <a:p>
          <a:endParaRPr lang="en-GB"/>
        </a:p>
      </dgm:t>
    </dgm:pt>
    <dgm:pt modelId="{238BFC11-E48F-4C44-8AFF-D71C5564D0E3}" type="pres">
      <dgm:prSet presAssocID="{863E49CA-EFEE-476C-ADB7-B9FFBE25BA99}" presName="root" presStyleCnt="0">
        <dgm:presLayoutVars>
          <dgm:dir/>
          <dgm:resizeHandles val="exact"/>
        </dgm:presLayoutVars>
      </dgm:prSet>
      <dgm:spPr/>
      <dgm:t>
        <a:bodyPr/>
        <a:lstStyle/>
        <a:p>
          <a:endParaRPr lang="en-US"/>
        </a:p>
      </dgm:t>
    </dgm:pt>
    <dgm:pt modelId="{A91A9DE6-F2E0-48BA-B0CE-6D40E881ACDC}" type="pres">
      <dgm:prSet presAssocID="{32B220CB-9BD8-4AC8-A683-474646D8BD4C}" presName="compNode" presStyleCnt="0"/>
      <dgm:spPr/>
    </dgm:pt>
    <dgm:pt modelId="{19006340-A6F1-495B-A03E-5F3CBC626BD9}" type="pres">
      <dgm:prSet presAssocID="{32B220CB-9BD8-4AC8-A683-474646D8BD4C}" presName="bgRect" presStyleLbl="bgShp" presStyleIdx="0" presStyleCnt="6" custLinFactNeighborX="314" custLinFactNeighborY="-50469"/>
      <dgm:spPr/>
      <dgm:extLst/>
    </dgm:pt>
    <dgm:pt modelId="{219A2EDE-D61F-4DBD-8A7C-F3775701AB48}" type="pres">
      <dgm:prSet presAssocID="{32B220CB-9BD8-4AC8-A683-474646D8BD4C}"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CheckList"/>
        </a:ext>
      </dgm:extLst>
    </dgm:pt>
    <dgm:pt modelId="{7A00BB75-1703-497E-AE81-E917C022263C}" type="pres">
      <dgm:prSet presAssocID="{32B220CB-9BD8-4AC8-A683-474646D8BD4C}" presName="spaceRect" presStyleCnt="0"/>
      <dgm:spPr/>
    </dgm:pt>
    <dgm:pt modelId="{C7FDC0BF-0A13-49A5-8AEA-02625AEA9C8D}" type="pres">
      <dgm:prSet presAssocID="{32B220CB-9BD8-4AC8-A683-474646D8BD4C}" presName="parTx" presStyleLbl="revTx" presStyleIdx="0" presStyleCnt="6">
        <dgm:presLayoutVars>
          <dgm:chMax val="0"/>
          <dgm:chPref val="0"/>
        </dgm:presLayoutVars>
      </dgm:prSet>
      <dgm:spPr/>
      <dgm:t>
        <a:bodyPr/>
        <a:lstStyle/>
        <a:p>
          <a:endParaRPr lang="en-US"/>
        </a:p>
      </dgm:t>
    </dgm:pt>
    <dgm:pt modelId="{4B1DCE5E-AF8D-421F-A61C-3A04A14495A0}" type="pres">
      <dgm:prSet presAssocID="{4DA26DF3-F4C9-44FD-BCB5-2357A60F159A}" presName="sibTrans" presStyleCnt="0"/>
      <dgm:spPr/>
    </dgm:pt>
    <dgm:pt modelId="{F2E82722-101B-456D-8BEC-B068801BC613}" type="pres">
      <dgm:prSet presAssocID="{F5C9ACA9-36BC-4E4F-9561-79BAE9AA9201}" presName="compNode" presStyleCnt="0"/>
      <dgm:spPr/>
    </dgm:pt>
    <dgm:pt modelId="{0D404399-82F2-45E1-8E88-A9BB6B57F479}" type="pres">
      <dgm:prSet presAssocID="{F5C9ACA9-36BC-4E4F-9561-79BAE9AA9201}" presName="bgRect" presStyleLbl="bgShp" presStyleIdx="1" presStyleCnt="6"/>
      <dgm:spPr/>
      <dgm:extLst/>
    </dgm:pt>
    <dgm:pt modelId="{497946A7-E116-494B-B534-80F92C922BAA}" type="pres">
      <dgm:prSet presAssocID="{F5C9ACA9-36BC-4E4F-9561-79BAE9AA9201}"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Laptop"/>
        </a:ext>
      </dgm:extLst>
    </dgm:pt>
    <dgm:pt modelId="{5E4DEFD3-20B6-4D5C-8C24-5C3112F61B5B}" type="pres">
      <dgm:prSet presAssocID="{F5C9ACA9-36BC-4E4F-9561-79BAE9AA9201}" presName="spaceRect" presStyleCnt="0"/>
      <dgm:spPr/>
    </dgm:pt>
    <dgm:pt modelId="{FD257CAC-CDA5-44A9-B8B4-04E9715808AF}" type="pres">
      <dgm:prSet presAssocID="{F5C9ACA9-36BC-4E4F-9561-79BAE9AA9201}" presName="parTx" presStyleLbl="revTx" presStyleIdx="1" presStyleCnt="6">
        <dgm:presLayoutVars>
          <dgm:chMax val="0"/>
          <dgm:chPref val="0"/>
        </dgm:presLayoutVars>
      </dgm:prSet>
      <dgm:spPr/>
      <dgm:t>
        <a:bodyPr/>
        <a:lstStyle/>
        <a:p>
          <a:endParaRPr lang="en-US"/>
        </a:p>
      </dgm:t>
    </dgm:pt>
    <dgm:pt modelId="{5806F0C8-2E47-460B-A1CD-783026578916}" type="pres">
      <dgm:prSet presAssocID="{1F2969E5-ACD3-4EC8-A67B-B8C1EAFF945A}" presName="sibTrans" presStyleCnt="0"/>
      <dgm:spPr/>
    </dgm:pt>
    <dgm:pt modelId="{9D0C34BB-7277-4B84-91EB-993AD43F2F99}" type="pres">
      <dgm:prSet presAssocID="{24FFC141-3D57-4CA2-BF77-A1C171C309C9}" presName="compNode" presStyleCnt="0"/>
      <dgm:spPr/>
    </dgm:pt>
    <dgm:pt modelId="{87EC9D09-A637-40CB-B674-8E4C2FA405CC}" type="pres">
      <dgm:prSet presAssocID="{24FFC141-3D57-4CA2-BF77-A1C171C309C9}" presName="bgRect" presStyleLbl="bgShp" presStyleIdx="2" presStyleCnt="6"/>
      <dgm:spPr/>
      <dgm:extLst/>
    </dgm:pt>
    <dgm:pt modelId="{FBE0960D-596B-4B4A-BF09-3FF223C33682}" type="pres">
      <dgm:prSet presAssocID="{24FFC141-3D57-4CA2-BF77-A1C171C309C9}"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Head with Gears"/>
        </a:ext>
      </dgm:extLst>
    </dgm:pt>
    <dgm:pt modelId="{A3A45FCF-E9AC-4829-B8E0-3A9866B1C79E}" type="pres">
      <dgm:prSet presAssocID="{24FFC141-3D57-4CA2-BF77-A1C171C309C9}" presName="spaceRect" presStyleCnt="0"/>
      <dgm:spPr/>
    </dgm:pt>
    <dgm:pt modelId="{8D443A72-B022-40A8-AFCA-FC7F81B4D4BA}" type="pres">
      <dgm:prSet presAssocID="{24FFC141-3D57-4CA2-BF77-A1C171C309C9}" presName="parTx" presStyleLbl="revTx" presStyleIdx="2" presStyleCnt="6">
        <dgm:presLayoutVars>
          <dgm:chMax val="0"/>
          <dgm:chPref val="0"/>
        </dgm:presLayoutVars>
      </dgm:prSet>
      <dgm:spPr/>
      <dgm:t>
        <a:bodyPr/>
        <a:lstStyle/>
        <a:p>
          <a:endParaRPr lang="en-US"/>
        </a:p>
      </dgm:t>
    </dgm:pt>
    <dgm:pt modelId="{B11E33D6-F056-4AC6-A8FC-DD90A3F90141}" type="pres">
      <dgm:prSet presAssocID="{ABBD4985-A2C0-4AD7-AC7F-16D8B4F208BF}" presName="sibTrans" presStyleCnt="0"/>
      <dgm:spPr/>
    </dgm:pt>
    <dgm:pt modelId="{4326C30B-E31C-464A-A1EA-B50C13B3D72C}" type="pres">
      <dgm:prSet presAssocID="{DA4670E7-4B0D-4EBB-9921-4FB30E54E67F}" presName="compNode" presStyleCnt="0"/>
      <dgm:spPr/>
    </dgm:pt>
    <dgm:pt modelId="{6F77D1DF-408A-414B-82FF-B7CC5E782582}" type="pres">
      <dgm:prSet presAssocID="{DA4670E7-4B0D-4EBB-9921-4FB30E54E67F}" presName="bgRect" presStyleLbl="bgShp" presStyleIdx="3" presStyleCnt="6" custLinFactNeighborX="209" custLinFactNeighborY="2809"/>
      <dgm:spPr/>
      <dgm:extLst/>
    </dgm:pt>
    <dgm:pt modelId="{CF0441E6-11C1-477B-B57A-8745D59FC1E9}" type="pres">
      <dgm:prSet presAssocID="{DA4670E7-4B0D-4EBB-9921-4FB30E54E67F}"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extLst/>
    </dgm:pt>
    <dgm:pt modelId="{3968E084-82FC-4CB9-B02B-9556B6B260C3}" type="pres">
      <dgm:prSet presAssocID="{DA4670E7-4B0D-4EBB-9921-4FB30E54E67F}" presName="spaceRect" presStyleCnt="0"/>
      <dgm:spPr/>
    </dgm:pt>
    <dgm:pt modelId="{63298A72-BDEA-412D-B908-6E806806D6D7}" type="pres">
      <dgm:prSet presAssocID="{DA4670E7-4B0D-4EBB-9921-4FB30E54E67F}" presName="parTx" presStyleLbl="revTx" presStyleIdx="3" presStyleCnt="6">
        <dgm:presLayoutVars>
          <dgm:chMax val="0"/>
          <dgm:chPref val="0"/>
        </dgm:presLayoutVars>
      </dgm:prSet>
      <dgm:spPr/>
      <dgm:t>
        <a:bodyPr/>
        <a:lstStyle/>
        <a:p>
          <a:endParaRPr lang="en-US"/>
        </a:p>
      </dgm:t>
    </dgm:pt>
    <dgm:pt modelId="{E6DF387D-7994-46C1-921A-ED4D8F0DEC3E}" type="pres">
      <dgm:prSet presAssocID="{73A53260-420A-4FD5-8ADE-1FF3BE8BA1C2}" presName="sibTrans" presStyleCnt="0"/>
      <dgm:spPr/>
    </dgm:pt>
    <dgm:pt modelId="{A0D2D5A9-0D7A-4378-B086-6ECE29978A28}" type="pres">
      <dgm:prSet presAssocID="{B1F2C55B-26AE-401E-B47C-6E28A1AC92A6}" presName="compNode" presStyleCnt="0"/>
      <dgm:spPr/>
    </dgm:pt>
    <dgm:pt modelId="{89876768-8ECB-48DF-BB16-5F4982A45E5C}" type="pres">
      <dgm:prSet presAssocID="{B1F2C55B-26AE-401E-B47C-6E28A1AC92A6}" presName="bgRect" presStyleLbl="bgShp" presStyleIdx="4" presStyleCnt="6"/>
      <dgm:spPr/>
      <dgm:extLst/>
    </dgm:pt>
    <dgm:pt modelId="{FE3E4C7B-6EDE-4654-808B-D611687BB652}" type="pres">
      <dgm:prSet presAssocID="{B1F2C55B-26AE-401E-B47C-6E28A1AC92A6}"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a:noFill/>
        </a:ln>
      </dgm:spPr>
      <dgm:extLst/>
    </dgm:pt>
    <dgm:pt modelId="{B89040B7-21DD-46C4-B912-C381B6D76AA1}" type="pres">
      <dgm:prSet presAssocID="{B1F2C55B-26AE-401E-B47C-6E28A1AC92A6}" presName="spaceRect" presStyleCnt="0"/>
      <dgm:spPr/>
    </dgm:pt>
    <dgm:pt modelId="{B2505D97-F863-4EE8-BE32-BACC30BD507E}" type="pres">
      <dgm:prSet presAssocID="{B1F2C55B-26AE-401E-B47C-6E28A1AC92A6}" presName="parTx" presStyleLbl="revTx" presStyleIdx="4" presStyleCnt="6">
        <dgm:presLayoutVars>
          <dgm:chMax val="0"/>
          <dgm:chPref val="0"/>
        </dgm:presLayoutVars>
      </dgm:prSet>
      <dgm:spPr/>
      <dgm:t>
        <a:bodyPr/>
        <a:lstStyle/>
        <a:p>
          <a:endParaRPr lang="en-US"/>
        </a:p>
      </dgm:t>
    </dgm:pt>
    <dgm:pt modelId="{779B1457-0A88-9B43-90DA-D64EF7590084}" type="pres">
      <dgm:prSet presAssocID="{554FD9B3-0919-43B0-A470-63A5F68BAFAD}" presName="sibTrans" presStyleCnt="0"/>
      <dgm:spPr/>
    </dgm:pt>
    <dgm:pt modelId="{989BD596-0A38-0E41-B4BE-B4F363B5787F}" type="pres">
      <dgm:prSet presAssocID="{B2BC2203-0F27-A541-9E78-9E77D554577A}" presName="compNode" presStyleCnt="0"/>
      <dgm:spPr/>
    </dgm:pt>
    <dgm:pt modelId="{7B5CB62E-8968-944A-BACD-F81B9BE540A2}" type="pres">
      <dgm:prSet presAssocID="{B2BC2203-0F27-A541-9E78-9E77D554577A}" presName="bgRect" presStyleLbl="bgShp" presStyleIdx="5" presStyleCnt="6"/>
      <dgm:spPr/>
      <dgm:extLst/>
    </dgm:pt>
    <dgm:pt modelId="{C5B4EB3C-A9F5-4A42-BDD0-ADBE48BC7375}" type="pres">
      <dgm:prSet presAssocID="{B2BC2203-0F27-A541-9E78-9E77D554577A}" presName="iconRect" presStyleLbl="node1" presStyleIdx="5" presStyleCnt="6"/>
      <dgm:spPr/>
      <dgm:extLst/>
    </dgm:pt>
    <dgm:pt modelId="{20619353-457B-C648-85FD-ACBDFD1A6EF0}" type="pres">
      <dgm:prSet presAssocID="{B2BC2203-0F27-A541-9E78-9E77D554577A}" presName="spaceRect" presStyleCnt="0"/>
      <dgm:spPr/>
    </dgm:pt>
    <dgm:pt modelId="{AF490B6D-4288-2C42-9468-AD9A8122B990}" type="pres">
      <dgm:prSet presAssocID="{B2BC2203-0F27-A541-9E78-9E77D554577A}" presName="parTx" presStyleLbl="revTx" presStyleIdx="5" presStyleCnt="6">
        <dgm:presLayoutVars>
          <dgm:chMax val="0"/>
          <dgm:chPref val="0"/>
        </dgm:presLayoutVars>
      </dgm:prSet>
      <dgm:spPr/>
      <dgm:t>
        <a:bodyPr/>
        <a:lstStyle/>
        <a:p>
          <a:endParaRPr lang="en-US"/>
        </a:p>
      </dgm:t>
    </dgm:pt>
  </dgm:ptLst>
  <dgm:cxnLst>
    <dgm:cxn modelId="{918A9764-5BAF-49B3-AEE6-2EDBFECC5E43}" srcId="{863E49CA-EFEE-476C-ADB7-B9FFBE25BA99}" destId="{B1F2C55B-26AE-401E-B47C-6E28A1AC92A6}" srcOrd="4" destOrd="0" parTransId="{E3442E3E-EF95-42AF-B003-30DBADC23CE8}" sibTransId="{554FD9B3-0919-43B0-A470-63A5F68BAFAD}"/>
    <dgm:cxn modelId="{4665E7CE-17A5-4F8C-9240-A00698FF0C47}" type="presOf" srcId="{863E49CA-EFEE-476C-ADB7-B9FFBE25BA99}" destId="{238BFC11-E48F-4C44-8AFF-D71C5564D0E3}" srcOrd="0" destOrd="0" presId="urn:microsoft.com/office/officeart/2018/2/layout/IconVerticalSolidList"/>
    <dgm:cxn modelId="{DEA8B3F1-F2CC-4E2C-8984-9D4F5B6B8501}" srcId="{863E49CA-EFEE-476C-ADB7-B9FFBE25BA99}" destId="{24FFC141-3D57-4CA2-BF77-A1C171C309C9}" srcOrd="2" destOrd="0" parTransId="{C7026B15-426B-44B7-9C85-EA6E31CF5956}" sibTransId="{ABBD4985-A2C0-4AD7-AC7F-16D8B4F208BF}"/>
    <dgm:cxn modelId="{23D3EA9A-B6A7-43BA-AF4E-EDDD3A5E71B8}" srcId="{863E49CA-EFEE-476C-ADB7-B9FFBE25BA99}" destId="{DA4670E7-4B0D-4EBB-9921-4FB30E54E67F}" srcOrd="3" destOrd="0" parTransId="{4382F372-D8F9-49C0-8ABA-5ACAE0EC1F14}" sibTransId="{73A53260-420A-4FD5-8ADE-1FF3BE8BA1C2}"/>
    <dgm:cxn modelId="{57911DBE-20A8-4267-B61F-FAE99EC8A56C}" type="presOf" srcId="{DA4670E7-4B0D-4EBB-9921-4FB30E54E67F}" destId="{63298A72-BDEA-412D-B908-6E806806D6D7}" srcOrd="0" destOrd="0" presId="urn:microsoft.com/office/officeart/2018/2/layout/IconVerticalSolidList"/>
    <dgm:cxn modelId="{58DCC1B0-C4DC-4756-A167-FFD06286BCD9}" srcId="{863E49CA-EFEE-476C-ADB7-B9FFBE25BA99}" destId="{32B220CB-9BD8-4AC8-A683-474646D8BD4C}" srcOrd="0" destOrd="0" parTransId="{EF9A60E9-6907-409A-BC62-ED2A69DE0CB6}" sibTransId="{4DA26DF3-F4C9-44FD-BCB5-2357A60F159A}"/>
    <dgm:cxn modelId="{07FE8D38-D2B9-4379-9D02-D0527B24D5C5}" type="presOf" srcId="{32B220CB-9BD8-4AC8-A683-474646D8BD4C}" destId="{C7FDC0BF-0A13-49A5-8AEA-02625AEA9C8D}" srcOrd="0" destOrd="0" presId="urn:microsoft.com/office/officeart/2018/2/layout/IconVerticalSolidList"/>
    <dgm:cxn modelId="{3A34BFA9-B2D6-F048-B03F-D33357E8D8AF}" type="presOf" srcId="{B2BC2203-0F27-A541-9E78-9E77D554577A}" destId="{AF490B6D-4288-2C42-9468-AD9A8122B990}" srcOrd="0" destOrd="0" presId="urn:microsoft.com/office/officeart/2018/2/layout/IconVerticalSolidList"/>
    <dgm:cxn modelId="{55D55CFC-7C9D-3846-ADA3-5D3580CD1E5A}" srcId="{863E49CA-EFEE-476C-ADB7-B9FFBE25BA99}" destId="{B2BC2203-0F27-A541-9E78-9E77D554577A}" srcOrd="5" destOrd="0" parTransId="{20088D57-6297-1146-A320-BB961FCCEE9C}" sibTransId="{BF461BD7-34AA-E641-90E9-CA17A61DB773}"/>
    <dgm:cxn modelId="{D482AD59-F232-4167-AD18-155E9A6EA6FF}" srcId="{863E49CA-EFEE-476C-ADB7-B9FFBE25BA99}" destId="{F5C9ACA9-36BC-4E4F-9561-79BAE9AA9201}" srcOrd="1" destOrd="0" parTransId="{65676E1F-9D69-42AA-8FD6-6B3B79551AAD}" sibTransId="{1F2969E5-ACD3-4EC8-A67B-B8C1EAFF945A}"/>
    <dgm:cxn modelId="{D16252E1-D3D3-4910-B6C1-0187F919996C}" type="presOf" srcId="{F5C9ACA9-36BC-4E4F-9561-79BAE9AA9201}" destId="{FD257CAC-CDA5-44A9-B8B4-04E9715808AF}" srcOrd="0" destOrd="0" presId="urn:microsoft.com/office/officeart/2018/2/layout/IconVerticalSolidList"/>
    <dgm:cxn modelId="{E6A62495-38E5-4856-8E19-BAB01F48BE2F}" type="presOf" srcId="{B1F2C55B-26AE-401E-B47C-6E28A1AC92A6}" destId="{B2505D97-F863-4EE8-BE32-BACC30BD507E}" srcOrd="0" destOrd="0" presId="urn:microsoft.com/office/officeart/2018/2/layout/IconVerticalSolidList"/>
    <dgm:cxn modelId="{35494F7B-2D16-4CB7-8195-480E2E7777A1}" type="presOf" srcId="{24FFC141-3D57-4CA2-BF77-A1C171C309C9}" destId="{8D443A72-B022-40A8-AFCA-FC7F81B4D4BA}" srcOrd="0" destOrd="0" presId="urn:microsoft.com/office/officeart/2018/2/layout/IconVerticalSolidList"/>
    <dgm:cxn modelId="{2FC617D3-1E7B-402C-A3A3-01D0C2AE97AF}" type="presParOf" srcId="{238BFC11-E48F-4C44-8AFF-D71C5564D0E3}" destId="{A91A9DE6-F2E0-48BA-B0CE-6D40E881ACDC}" srcOrd="0" destOrd="0" presId="urn:microsoft.com/office/officeart/2018/2/layout/IconVerticalSolidList"/>
    <dgm:cxn modelId="{587DFCF7-3936-43DE-8206-206F73636C2A}" type="presParOf" srcId="{A91A9DE6-F2E0-48BA-B0CE-6D40E881ACDC}" destId="{19006340-A6F1-495B-A03E-5F3CBC626BD9}" srcOrd="0" destOrd="0" presId="urn:microsoft.com/office/officeart/2018/2/layout/IconVerticalSolidList"/>
    <dgm:cxn modelId="{F24B210E-6A6C-43F4-B40D-D9EF52D0E285}" type="presParOf" srcId="{A91A9DE6-F2E0-48BA-B0CE-6D40E881ACDC}" destId="{219A2EDE-D61F-4DBD-8A7C-F3775701AB48}" srcOrd="1" destOrd="0" presId="urn:microsoft.com/office/officeart/2018/2/layout/IconVerticalSolidList"/>
    <dgm:cxn modelId="{367057B8-CD9B-49C3-9C36-3B87EE236E9E}" type="presParOf" srcId="{A91A9DE6-F2E0-48BA-B0CE-6D40E881ACDC}" destId="{7A00BB75-1703-497E-AE81-E917C022263C}" srcOrd="2" destOrd="0" presId="urn:microsoft.com/office/officeart/2018/2/layout/IconVerticalSolidList"/>
    <dgm:cxn modelId="{5B9590F7-3171-4F3E-8034-F87D19CF9DEB}" type="presParOf" srcId="{A91A9DE6-F2E0-48BA-B0CE-6D40E881ACDC}" destId="{C7FDC0BF-0A13-49A5-8AEA-02625AEA9C8D}" srcOrd="3" destOrd="0" presId="urn:microsoft.com/office/officeart/2018/2/layout/IconVerticalSolidList"/>
    <dgm:cxn modelId="{E221658F-E212-4A5B-B654-B01E119DA5B1}" type="presParOf" srcId="{238BFC11-E48F-4C44-8AFF-D71C5564D0E3}" destId="{4B1DCE5E-AF8D-421F-A61C-3A04A14495A0}" srcOrd="1" destOrd="0" presId="urn:microsoft.com/office/officeart/2018/2/layout/IconVerticalSolidList"/>
    <dgm:cxn modelId="{8C848454-113A-4A9E-9EDE-DB0C7351A646}" type="presParOf" srcId="{238BFC11-E48F-4C44-8AFF-D71C5564D0E3}" destId="{F2E82722-101B-456D-8BEC-B068801BC613}" srcOrd="2" destOrd="0" presId="urn:microsoft.com/office/officeart/2018/2/layout/IconVerticalSolidList"/>
    <dgm:cxn modelId="{F511F234-F6E1-46B9-B962-F7D874C1360A}" type="presParOf" srcId="{F2E82722-101B-456D-8BEC-B068801BC613}" destId="{0D404399-82F2-45E1-8E88-A9BB6B57F479}" srcOrd="0" destOrd="0" presId="urn:microsoft.com/office/officeart/2018/2/layout/IconVerticalSolidList"/>
    <dgm:cxn modelId="{0A77E60F-5DC2-406F-A5AD-5F32CD526354}" type="presParOf" srcId="{F2E82722-101B-456D-8BEC-B068801BC613}" destId="{497946A7-E116-494B-B534-80F92C922BAA}" srcOrd="1" destOrd="0" presId="urn:microsoft.com/office/officeart/2018/2/layout/IconVerticalSolidList"/>
    <dgm:cxn modelId="{3E81598F-6C44-429A-8138-28D6123FAF17}" type="presParOf" srcId="{F2E82722-101B-456D-8BEC-B068801BC613}" destId="{5E4DEFD3-20B6-4D5C-8C24-5C3112F61B5B}" srcOrd="2" destOrd="0" presId="urn:microsoft.com/office/officeart/2018/2/layout/IconVerticalSolidList"/>
    <dgm:cxn modelId="{44934D4D-1902-4817-87F2-5DD293C62861}" type="presParOf" srcId="{F2E82722-101B-456D-8BEC-B068801BC613}" destId="{FD257CAC-CDA5-44A9-B8B4-04E9715808AF}" srcOrd="3" destOrd="0" presId="urn:microsoft.com/office/officeart/2018/2/layout/IconVerticalSolidList"/>
    <dgm:cxn modelId="{98D47320-092E-4279-828D-FA5582E7A3E5}" type="presParOf" srcId="{238BFC11-E48F-4C44-8AFF-D71C5564D0E3}" destId="{5806F0C8-2E47-460B-A1CD-783026578916}" srcOrd="3" destOrd="0" presId="urn:microsoft.com/office/officeart/2018/2/layout/IconVerticalSolidList"/>
    <dgm:cxn modelId="{4FC46FF5-F801-4E13-8FB8-02B8889AE3AC}" type="presParOf" srcId="{238BFC11-E48F-4C44-8AFF-D71C5564D0E3}" destId="{9D0C34BB-7277-4B84-91EB-993AD43F2F99}" srcOrd="4" destOrd="0" presId="urn:microsoft.com/office/officeart/2018/2/layout/IconVerticalSolidList"/>
    <dgm:cxn modelId="{5A4570E4-A68E-47BB-89B1-9295FA4ECA35}" type="presParOf" srcId="{9D0C34BB-7277-4B84-91EB-993AD43F2F99}" destId="{87EC9D09-A637-40CB-B674-8E4C2FA405CC}" srcOrd="0" destOrd="0" presId="urn:microsoft.com/office/officeart/2018/2/layout/IconVerticalSolidList"/>
    <dgm:cxn modelId="{6477CA72-3FAC-43EA-9EC6-2B71E5F71824}" type="presParOf" srcId="{9D0C34BB-7277-4B84-91EB-993AD43F2F99}" destId="{FBE0960D-596B-4B4A-BF09-3FF223C33682}" srcOrd="1" destOrd="0" presId="urn:microsoft.com/office/officeart/2018/2/layout/IconVerticalSolidList"/>
    <dgm:cxn modelId="{8AED95B0-DCA5-44C7-9396-4D12A9554053}" type="presParOf" srcId="{9D0C34BB-7277-4B84-91EB-993AD43F2F99}" destId="{A3A45FCF-E9AC-4829-B8E0-3A9866B1C79E}" srcOrd="2" destOrd="0" presId="urn:microsoft.com/office/officeart/2018/2/layout/IconVerticalSolidList"/>
    <dgm:cxn modelId="{BC04167F-AAB1-4FD2-A1B6-59FFB69E4CB8}" type="presParOf" srcId="{9D0C34BB-7277-4B84-91EB-993AD43F2F99}" destId="{8D443A72-B022-40A8-AFCA-FC7F81B4D4BA}" srcOrd="3" destOrd="0" presId="urn:microsoft.com/office/officeart/2018/2/layout/IconVerticalSolidList"/>
    <dgm:cxn modelId="{28CF7F7A-BB6F-4BC0-8C8A-D133579DE1DA}" type="presParOf" srcId="{238BFC11-E48F-4C44-8AFF-D71C5564D0E3}" destId="{B11E33D6-F056-4AC6-A8FC-DD90A3F90141}" srcOrd="5" destOrd="0" presId="urn:microsoft.com/office/officeart/2018/2/layout/IconVerticalSolidList"/>
    <dgm:cxn modelId="{21040D1C-6FD3-41BB-A7F0-5F05F4606A88}" type="presParOf" srcId="{238BFC11-E48F-4C44-8AFF-D71C5564D0E3}" destId="{4326C30B-E31C-464A-A1EA-B50C13B3D72C}" srcOrd="6" destOrd="0" presId="urn:microsoft.com/office/officeart/2018/2/layout/IconVerticalSolidList"/>
    <dgm:cxn modelId="{EBF5676D-5F95-492F-83CB-F9CCA7CCAA4C}" type="presParOf" srcId="{4326C30B-E31C-464A-A1EA-B50C13B3D72C}" destId="{6F77D1DF-408A-414B-82FF-B7CC5E782582}" srcOrd="0" destOrd="0" presId="urn:microsoft.com/office/officeart/2018/2/layout/IconVerticalSolidList"/>
    <dgm:cxn modelId="{AA86E052-F55F-450B-91F4-AF8B3B03A155}" type="presParOf" srcId="{4326C30B-E31C-464A-A1EA-B50C13B3D72C}" destId="{CF0441E6-11C1-477B-B57A-8745D59FC1E9}" srcOrd="1" destOrd="0" presId="urn:microsoft.com/office/officeart/2018/2/layout/IconVerticalSolidList"/>
    <dgm:cxn modelId="{EA9E96F5-2E41-433A-AE11-322DC24DB6DC}" type="presParOf" srcId="{4326C30B-E31C-464A-A1EA-B50C13B3D72C}" destId="{3968E084-82FC-4CB9-B02B-9556B6B260C3}" srcOrd="2" destOrd="0" presId="urn:microsoft.com/office/officeart/2018/2/layout/IconVerticalSolidList"/>
    <dgm:cxn modelId="{CD6AB48A-C1CD-4913-99DC-0C83F2D51AC0}" type="presParOf" srcId="{4326C30B-E31C-464A-A1EA-B50C13B3D72C}" destId="{63298A72-BDEA-412D-B908-6E806806D6D7}" srcOrd="3" destOrd="0" presId="urn:microsoft.com/office/officeart/2018/2/layout/IconVerticalSolidList"/>
    <dgm:cxn modelId="{A704267E-096C-4814-8B01-BD70563CF2D5}" type="presParOf" srcId="{238BFC11-E48F-4C44-8AFF-D71C5564D0E3}" destId="{E6DF387D-7994-46C1-921A-ED4D8F0DEC3E}" srcOrd="7" destOrd="0" presId="urn:microsoft.com/office/officeart/2018/2/layout/IconVerticalSolidList"/>
    <dgm:cxn modelId="{C84DF4A6-79B4-4245-A60D-2467F42A2959}" type="presParOf" srcId="{238BFC11-E48F-4C44-8AFF-D71C5564D0E3}" destId="{A0D2D5A9-0D7A-4378-B086-6ECE29978A28}" srcOrd="8" destOrd="0" presId="urn:microsoft.com/office/officeart/2018/2/layout/IconVerticalSolidList"/>
    <dgm:cxn modelId="{C7B2FFE7-F119-43EF-A7CC-CEB02D7C1EC7}" type="presParOf" srcId="{A0D2D5A9-0D7A-4378-B086-6ECE29978A28}" destId="{89876768-8ECB-48DF-BB16-5F4982A45E5C}" srcOrd="0" destOrd="0" presId="urn:microsoft.com/office/officeart/2018/2/layout/IconVerticalSolidList"/>
    <dgm:cxn modelId="{3B4A7AA3-358C-4EC7-9D1C-63E8723D74CF}" type="presParOf" srcId="{A0D2D5A9-0D7A-4378-B086-6ECE29978A28}" destId="{FE3E4C7B-6EDE-4654-808B-D611687BB652}" srcOrd="1" destOrd="0" presId="urn:microsoft.com/office/officeart/2018/2/layout/IconVerticalSolidList"/>
    <dgm:cxn modelId="{E4BB16D1-FA01-4EEF-9373-D7BD8B8802E6}" type="presParOf" srcId="{A0D2D5A9-0D7A-4378-B086-6ECE29978A28}" destId="{B89040B7-21DD-46C4-B912-C381B6D76AA1}" srcOrd="2" destOrd="0" presId="urn:microsoft.com/office/officeart/2018/2/layout/IconVerticalSolidList"/>
    <dgm:cxn modelId="{A430568B-722D-4CA6-B352-274607A2E3B7}" type="presParOf" srcId="{A0D2D5A9-0D7A-4378-B086-6ECE29978A28}" destId="{B2505D97-F863-4EE8-BE32-BACC30BD507E}" srcOrd="3" destOrd="0" presId="urn:microsoft.com/office/officeart/2018/2/layout/IconVerticalSolidList"/>
    <dgm:cxn modelId="{018F80AA-81DA-1B47-AFDE-0BC1BF924F41}" type="presParOf" srcId="{238BFC11-E48F-4C44-8AFF-D71C5564D0E3}" destId="{779B1457-0A88-9B43-90DA-D64EF7590084}" srcOrd="9" destOrd="0" presId="urn:microsoft.com/office/officeart/2018/2/layout/IconVerticalSolidList"/>
    <dgm:cxn modelId="{38618622-1E2E-EF4E-A4E8-A5FD510625EE}" type="presParOf" srcId="{238BFC11-E48F-4C44-8AFF-D71C5564D0E3}" destId="{989BD596-0A38-0E41-B4BE-B4F363B5787F}" srcOrd="10" destOrd="0" presId="urn:microsoft.com/office/officeart/2018/2/layout/IconVerticalSolidList"/>
    <dgm:cxn modelId="{7F54EFDA-0F4F-ED4F-8AAD-07EDEBE93EFA}" type="presParOf" srcId="{989BD596-0A38-0E41-B4BE-B4F363B5787F}" destId="{7B5CB62E-8968-944A-BACD-F81B9BE540A2}" srcOrd="0" destOrd="0" presId="urn:microsoft.com/office/officeart/2018/2/layout/IconVerticalSolidList"/>
    <dgm:cxn modelId="{05B9D282-0262-A94F-92A7-C2A83403A862}" type="presParOf" srcId="{989BD596-0A38-0E41-B4BE-B4F363B5787F}" destId="{C5B4EB3C-A9F5-4A42-BDD0-ADBE48BC7375}" srcOrd="1" destOrd="0" presId="urn:microsoft.com/office/officeart/2018/2/layout/IconVerticalSolidList"/>
    <dgm:cxn modelId="{576C7C10-D3FB-9241-8608-AA9118510E24}" type="presParOf" srcId="{989BD596-0A38-0E41-B4BE-B4F363B5787F}" destId="{20619353-457B-C648-85FD-ACBDFD1A6EF0}" srcOrd="2" destOrd="0" presId="urn:microsoft.com/office/officeart/2018/2/layout/IconVerticalSolidList"/>
    <dgm:cxn modelId="{B5723B95-09C8-2645-9EF8-A7D862C70DD2}" type="presParOf" srcId="{989BD596-0A38-0E41-B4BE-B4F363B5787F}" destId="{AF490B6D-4288-2C42-9468-AD9A8122B990}"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3217D2-FA23-49F3-A190-4F94B3631199}"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90B8CA21-701A-4024-B6A2-2C125094637A}">
      <dgm:prSet custT="1"/>
      <dgm:spPr/>
      <dgm:t>
        <a:bodyPr/>
        <a:lstStyle/>
        <a:p>
          <a:pPr>
            <a:lnSpc>
              <a:spcPct val="100000"/>
            </a:lnSpc>
          </a:pPr>
          <a:r>
            <a:rPr lang="en-US" sz="1400" dirty="0">
              <a:latin typeface="Calibri"/>
              <a:cs typeface="Calibri"/>
            </a:rPr>
            <a:t>. </a:t>
          </a:r>
        </a:p>
      </dgm:t>
    </dgm:pt>
    <dgm:pt modelId="{9EA6AFE1-80D0-4B59-8B78-F719873FAD48}" type="parTrans" cxnId="{9BFF4C05-5D78-480F-8405-337D13D11F5C}">
      <dgm:prSet/>
      <dgm:spPr/>
      <dgm:t>
        <a:bodyPr/>
        <a:lstStyle/>
        <a:p>
          <a:endParaRPr lang="en-US"/>
        </a:p>
      </dgm:t>
    </dgm:pt>
    <dgm:pt modelId="{53B90F85-AB42-4B61-A00E-03A26D8B9135}" type="sibTrans" cxnId="{9BFF4C05-5D78-480F-8405-337D13D11F5C}">
      <dgm:prSet/>
      <dgm:spPr/>
      <dgm:t>
        <a:bodyPr/>
        <a:lstStyle/>
        <a:p>
          <a:endParaRPr lang="en-US"/>
        </a:p>
      </dgm:t>
    </dgm:pt>
    <dgm:pt modelId="{AF362640-85B9-45BD-9B35-F99D71B8F195}">
      <dgm:prSet custT="1"/>
      <dgm:spPr/>
      <dgm:t>
        <a:bodyPr/>
        <a:lstStyle/>
        <a:p>
          <a:pPr rtl="0">
            <a:lnSpc>
              <a:spcPct val="100000"/>
            </a:lnSpc>
          </a:pPr>
          <a:r>
            <a:rPr lang="en-US" sz="1400" dirty="0">
              <a:latin typeface="Calibri"/>
              <a:cs typeface="Calibri"/>
            </a:rPr>
            <a:t>.</a:t>
          </a:r>
        </a:p>
      </dgm:t>
    </dgm:pt>
    <dgm:pt modelId="{8D0DF3F4-2A46-4E0C-B874-8E979EFA3536}" type="parTrans" cxnId="{1B698EF5-E06A-44F1-985C-8D050A1EEBBD}">
      <dgm:prSet/>
      <dgm:spPr/>
      <dgm:t>
        <a:bodyPr/>
        <a:lstStyle/>
        <a:p>
          <a:endParaRPr lang="en-US"/>
        </a:p>
      </dgm:t>
    </dgm:pt>
    <dgm:pt modelId="{A692EE77-C751-4204-9AFB-11D0A18149F7}" type="sibTrans" cxnId="{1B698EF5-E06A-44F1-985C-8D050A1EEBBD}">
      <dgm:prSet/>
      <dgm:spPr/>
      <dgm:t>
        <a:bodyPr/>
        <a:lstStyle/>
        <a:p>
          <a:endParaRPr lang="en-US"/>
        </a:p>
      </dgm:t>
    </dgm:pt>
    <dgm:pt modelId="{0D5866EA-45A7-45EF-998E-AE5BD02D07BF}">
      <dgm:prSet custT="1"/>
      <dgm:spPr/>
      <dgm:t>
        <a:bodyPr/>
        <a:lstStyle/>
        <a:p>
          <a:pPr>
            <a:lnSpc>
              <a:spcPct val="100000"/>
            </a:lnSpc>
          </a:pPr>
          <a:endParaRPr lang="en-US" sz="1400" dirty="0">
            <a:latin typeface="Calibri"/>
            <a:cs typeface="Calibri"/>
          </a:endParaRPr>
        </a:p>
      </dgm:t>
    </dgm:pt>
    <dgm:pt modelId="{FDE81F24-97AF-4EB1-9E54-79746774FB42}" type="parTrans" cxnId="{B738D34C-35B0-4850-A536-BFA478DE9C96}">
      <dgm:prSet/>
      <dgm:spPr/>
      <dgm:t>
        <a:bodyPr/>
        <a:lstStyle/>
        <a:p>
          <a:endParaRPr lang="en-US"/>
        </a:p>
      </dgm:t>
    </dgm:pt>
    <dgm:pt modelId="{70AC2440-7E38-4ED2-953C-E14FA076145F}" type="sibTrans" cxnId="{B738D34C-35B0-4850-A536-BFA478DE9C96}">
      <dgm:prSet/>
      <dgm:spPr/>
      <dgm:t>
        <a:bodyPr/>
        <a:lstStyle/>
        <a:p>
          <a:endParaRPr lang="en-US"/>
        </a:p>
      </dgm:t>
    </dgm:pt>
    <dgm:pt modelId="{ED957FDC-055B-465B-91CF-D33969A5E60D}" type="pres">
      <dgm:prSet presAssocID="{FF3217D2-FA23-49F3-A190-4F94B3631199}" presName="root" presStyleCnt="0">
        <dgm:presLayoutVars>
          <dgm:dir/>
          <dgm:resizeHandles val="exact"/>
        </dgm:presLayoutVars>
      </dgm:prSet>
      <dgm:spPr/>
      <dgm:t>
        <a:bodyPr/>
        <a:lstStyle/>
        <a:p>
          <a:endParaRPr lang="en-US"/>
        </a:p>
      </dgm:t>
    </dgm:pt>
    <dgm:pt modelId="{3B8CD535-92EF-459F-A6A4-41D3C86A4EE1}" type="pres">
      <dgm:prSet presAssocID="{90B8CA21-701A-4024-B6A2-2C125094637A}" presName="compNode" presStyleCnt="0"/>
      <dgm:spPr/>
    </dgm:pt>
    <dgm:pt modelId="{DDD60964-2C4A-4AB7-845A-FB351F3DC232}" type="pres">
      <dgm:prSet presAssocID="{90B8CA21-701A-4024-B6A2-2C125094637A}" presName="iconRect" presStyleLbl="node1" presStyleIdx="0" presStyleCnt="3" custLinFactNeighborX="1465" custLinFactNeighborY="-34496"/>
      <dgm:spPr>
        <a:blipFill>
          <a:blip xmlns:r="http://schemas.openxmlformats.org/officeDocument/2006/relationships" r:embed="rId1">
            <a:extLst>
              <a:ext uri="{96DAC541-7B7A-43D3-8B79-37D633B846F1}">
                <asvg:svgBlip xmlns:asvg="http://schemas.microsoft.com/office/drawing/2016/SVG/main" xmlns="" r:embed="rId2"/>
              </a:ext>
            </a:extLst>
          </a:blip>
          <a:stretch>
            <a:fillRect/>
          </a:stretch>
        </a:blipFill>
      </dgm:spPr>
      <dgm:extLst>
        <a:ext uri="{E40237B7-FDA0-4F09-8148-C483321AD2D9}">
          <dgm14:cNvPr xmlns:dgm14="http://schemas.microsoft.com/office/drawing/2010/diagram" id="0" name="" descr="Headphones with solid fill"/>
        </a:ext>
      </dgm:extLst>
    </dgm:pt>
    <dgm:pt modelId="{0E889CCF-89CA-4F48-AC03-897EE9371E35}" type="pres">
      <dgm:prSet presAssocID="{90B8CA21-701A-4024-B6A2-2C125094637A}" presName="spaceRect" presStyleCnt="0"/>
      <dgm:spPr/>
    </dgm:pt>
    <dgm:pt modelId="{B6DF5D96-E847-4C91-AD92-83F03BC785AC}" type="pres">
      <dgm:prSet presAssocID="{90B8CA21-701A-4024-B6A2-2C125094637A}" presName="textRect" presStyleLbl="revTx" presStyleIdx="0" presStyleCnt="3" custScaleX="149966" custScaleY="165185">
        <dgm:presLayoutVars>
          <dgm:chMax val="1"/>
          <dgm:chPref val="1"/>
        </dgm:presLayoutVars>
      </dgm:prSet>
      <dgm:spPr/>
      <dgm:t>
        <a:bodyPr/>
        <a:lstStyle/>
        <a:p>
          <a:endParaRPr lang="en-US"/>
        </a:p>
      </dgm:t>
    </dgm:pt>
    <dgm:pt modelId="{B1F96791-9441-4BB1-9915-02E112872281}" type="pres">
      <dgm:prSet presAssocID="{53B90F85-AB42-4B61-A00E-03A26D8B9135}" presName="sibTrans" presStyleCnt="0"/>
      <dgm:spPr/>
    </dgm:pt>
    <dgm:pt modelId="{08F908D9-D7C8-4C99-909B-50110E43A12C}" type="pres">
      <dgm:prSet presAssocID="{AF362640-85B9-45BD-9B35-F99D71B8F195}" presName="compNode" presStyleCnt="0"/>
      <dgm:spPr/>
    </dgm:pt>
    <dgm:pt modelId="{68BE4174-587D-4F37-A895-7121660BBE7B}" type="pres">
      <dgm:prSet presAssocID="{AF362640-85B9-45BD-9B35-F99D71B8F195}" presName="iconRect" presStyleLbl="node1" presStyleIdx="1" presStyleCnt="3" custLinFactNeighborX="7325" custLinFactNeighborY="-33558"/>
      <dgm:spPr>
        <a:blipFill>
          <a:blip xmlns:r="http://schemas.openxmlformats.org/officeDocument/2006/relationships" r:embed="rId3">
            <a:extLst>
              <a:ext uri="{96DAC541-7B7A-43D3-8B79-37D633B846F1}">
                <asvg:svgBlip xmlns:asvg="http://schemas.microsoft.com/office/drawing/2016/SVG/main" xmlns="" r:embed="rId4"/>
              </a:ext>
            </a:extLst>
          </a:blip>
          <a:stretch>
            <a:fillRect/>
          </a:stretch>
        </a:blipFill>
      </dgm:spPr>
      <dgm:extLst/>
    </dgm:pt>
    <dgm:pt modelId="{C176B004-D2BF-4334-A907-9FE66FBA6F36}" type="pres">
      <dgm:prSet presAssocID="{AF362640-85B9-45BD-9B35-F99D71B8F195}" presName="spaceRect" presStyleCnt="0"/>
      <dgm:spPr/>
    </dgm:pt>
    <dgm:pt modelId="{5F882290-7114-4936-B2E8-9CAC6C077431}" type="pres">
      <dgm:prSet presAssocID="{AF362640-85B9-45BD-9B35-F99D71B8F195}" presName="textRect" presStyleLbl="revTx" presStyleIdx="1" presStyleCnt="3" custScaleY="171326">
        <dgm:presLayoutVars>
          <dgm:chMax val="1"/>
          <dgm:chPref val="1"/>
        </dgm:presLayoutVars>
      </dgm:prSet>
      <dgm:spPr/>
      <dgm:t>
        <a:bodyPr/>
        <a:lstStyle/>
        <a:p>
          <a:endParaRPr lang="en-US"/>
        </a:p>
      </dgm:t>
    </dgm:pt>
    <dgm:pt modelId="{416646BD-4A43-465E-9D39-9CA804BCBFAA}" type="pres">
      <dgm:prSet presAssocID="{A692EE77-C751-4204-9AFB-11D0A18149F7}" presName="sibTrans" presStyleCnt="0"/>
      <dgm:spPr/>
    </dgm:pt>
    <dgm:pt modelId="{2F693CBB-0826-47E4-9A0F-6794D83E88E0}" type="pres">
      <dgm:prSet presAssocID="{0D5866EA-45A7-45EF-998E-AE5BD02D07BF}" presName="compNode" presStyleCnt="0"/>
      <dgm:spPr/>
    </dgm:pt>
    <dgm:pt modelId="{C01F157F-E31C-4E22-8307-D279903E495A}" type="pres">
      <dgm:prSet presAssocID="{0D5866EA-45A7-45EF-998E-AE5BD02D07BF}" presName="iconRect" presStyleLbl="node1" presStyleIdx="2" presStyleCnt="3" custLinFactNeighborX="-1465" custLinFactNeighborY="-3553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dgm:spPr>
      <dgm:extLst/>
    </dgm:pt>
    <dgm:pt modelId="{0563764B-12AD-441A-A7D5-A4803FB216AB}" type="pres">
      <dgm:prSet presAssocID="{0D5866EA-45A7-45EF-998E-AE5BD02D07BF}" presName="spaceRect" presStyleCnt="0"/>
      <dgm:spPr/>
    </dgm:pt>
    <dgm:pt modelId="{8E072112-B6DB-48EE-8981-80D82B8D6D72}" type="pres">
      <dgm:prSet presAssocID="{0D5866EA-45A7-45EF-998E-AE5BD02D07BF}" presName="textRect" presStyleLbl="revTx" presStyleIdx="2" presStyleCnt="3" custScaleY="158394">
        <dgm:presLayoutVars>
          <dgm:chMax val="1"/>
          <dgm:chPref val="1"/>
        </dgm:presLayoutVars>
      </dgm:prSet>
      <dgm:spPr/>
      <dgm:t>
        <a:bodyPr/>
        <a:lstStyle/>
        <a:p>
          <a:endParaRPr lang="en-US"/>
        </a:p>
      </dgm:t>
    </dgm:pt>
  </dgm:ptLst>
  <dgm:cxnLst>
    <dgm:cxn modelId="{B738D34C-35B0-4850-A536-BFA478DE9C96}" srcId="{FF3217D2-FA23-49F3-A190-4F94B3631199}" destId="{0D5866EA-45A7-45EF-998E-AE5BD02D07BF}" srcOrd="2" destOrd="0" parTransId="{FDE81F24-97AF-4EB1-9E54-79746774FB42}" sibTransId="{70AC2440-7E38-4ED2-953C-E14FA076145F}"/>
    <dgm:cxn modelId="{33627A5E-C600-4194-8A3C-8494BAE2182C}" type="presOf" srcId="{AF362640-85B9-45BD-9B35-F99D71B8F195}" destId="{5F882290-7114-4936-B2E8-9CAC6C077431}" srcOrd="0" destOrd="0" presId="urn:microsoft.com/office/officeart/2018/2/layout/IconLabelList"/>
    <dgm:cxn modelId="{DAF20A20-D216-4971-A0AA-92063BBB76A3}" type="presOf" srcId="{FF3217D2-FA23-49F3-A190-4F94B3631199}" destId="{ED957FDC-055B-465B-91CF-D33969A5E60D}" srcOrd="0" destOrd="0" presId="urn:microsoft.com/office/officeart/2018/2/layout/IconLabelList"/>
    <dgm:cxn modelId="{FEFDF492-EA60-4706-B7D5-44BA24FF034D}" type="presOf" srcId="{0D5866EA-45A7-45EF-998E-AE5BD02D07BF}" destId="{8E072112-B6DB-48EE-8981-80D82B8D6D72}" srcOrd="0" destOrd="0" presId="urn:microsoft.com/office/officeart/2018/2/layout/IconLabelList"/>
    <dgm:cxn modelId="{87B58F0B-CE66-4CE5-B253-B47623818E4D}" type="presOf" srcId="{90B8CA21-701A-4024-B6A2-2C125094637A}" destId="{B6DF5D96-E847-4C91-AD92-83F03BC785AC}" srcOrd="0" destOrd="0" presId="urn:microsoft.com/office/officeart/2018/2/layout/IconLabelList"/>
    <dgm:cxn modelId="{9BFF4C05-5D78-480F-8405-337D13D11F5C}" srcId="{FF3217D2-FA23-49F3-A190-4F94B3631199}" destId="{90B8CA21-701A-4024-B6A2-2C125094637A}" srcOrd="0" destOrd="0" parTransId="{9EA6AFE1-80D0-4B59-8B78-F719873FAD48}" sibTransId="{53B90F85-AB42-4B61-A00E-03A26D8B9135}"/>
    <dgm:cxn modelId="{1B698EF5-E06A-44F1-985C-8D050A1EEBBD}" srcId="{FF3217D2-FA23-49F3-A190-4F94B3631199}" destId="{AF362640-85B9-45BD-9B35-F99D71B8F195}" srcOrd="1" destOrd="0" parTransId="{8D0DF3F4-2A46-4E0C-B874-8E979EFA3536}" sibTransId="{A692EE77-C751-4204-9AFB-11D0A18149F7}"/>
    <dgm:cxn modelId="{19FF9F86-7CCF-45C2-819D-8B2D632C50D5}" type="presParOf" srcId="{ED957FDC-055B-465B-91CF-D33969A5E60D}" destId="{3B8CD535-92EF-459F-A6A4-41D3C86A4EE1}" srcOrd="0" destOrd="0" presId="urn:microsoft.com/office/officeart/2018/2/layout/IconLabelList"/>
    <dgm:cxn modelId="{6518E628-F4CC-458F-BE17-B8E160C165EA}" type="presParOf" srcId="{3B8CD535-92EF-459F-A6A4-41D3C86A4EE1}" destId="{DDD60964-2C4A-4AB7-845A-FB351F3DC232}" srcOrd="0" destOrd="0" presId="urn:microsoft.com/office/officeart/2018/2/layout/IconLabelList"/>
    <dgm:cxn modelId="{EE2408E0-874C-443F-81BD-D842A1C5B4E0}" type="presParOf" srcId="{3B8CD535-92EF-459F-A6A4-41D3C86A4EE1}" destId="{0E889CCF-89CA-4F48-AC03-897EE9371E35}" srcOrd="1" destOrd="0" presId="urn:microsoft.com/office/officeart/2018/2/layout/IconLabelList"/>
    <dgm:cxn modelId="{0F604DF9-A634-4AC4-83ED-80FA85E3CA34}" type="presParOf" srcId="{3B8CD535-92EF-459F-A6A4-41D3C86A4EE1}" destId="{B6DF5D96-E847-4C91-AD92-83F03BC785AC}" srcOrd="2" destOrd="0" presId="urn:microsoft.com/office/officeart/2018/2/layout/IconLabelList"/>
    <dgm:cxn modelId="{E2EA8812-AD52-40DA-B193-7CF1B775C223}" type="presParOf" srcId="{ED957FDC-055B-465B-91CF-D33969A5E60D}" destId="{B1F96791-9441-4BB1-9915-02E112872281}" srcOrd="1" destOrd="0" presId="urn:microsoft.com/office/officeart/2018/2/layout/IconLabelList"/>
    <dgm:cxn modelId="{17F1EED8-1DD2-44AD-AA1E-6541A94FBD11}" type="presParOf" srcId="{ED957FDC-055B-465B-91CF-D33969A5E60D}" destId="{08F908D9-D7C8-4C99-909B-50110E43A12C}" srcOrd="2" destOrd="0" presId="urn:microsoft.com/office/officeart/2018/2/layout/IconLabelList"/>
    <dgm:cxn modelId="{01812903-E715-42AC-B768-CABE9C50B96C}" type="presParOf" srcId="{08F908D9-D7C8-4C99-909B-50110E43A12C}" destId="{68BE4174-587D-4F37-A895-7121660BBE7B}" srcOrd="0" destOrd="0" presId="urn:microsoft.com/office/officeart/2018/2/layout/IconLabelList"/>
    <dgm:cxn modelId="{DD611B46-1481-40FF-ADC4-2ECAD150D91C}" type="presParOf" srcId="{08F908D9-D7C8-4C99-909B-50110E43A12C}" destId="{C176B004-D2BF-4334-A907-9FE66FBA6F36}" srcOrd="1" destOrd="0" presId="urn:microsoft.com/office/officeart/2018/2/layout/IconLabelList"/>
    <dgm:cxn modelId="{DDF0CEEF-53E5-49B9-99FD-D27AF3ADECDE}" type="presParOf" srcId="{08F908D9-D7C8-4C99-909B-50110E43A12C}" destId="{5F882290-7114-4936-B2E8-9CAC6C077431}" srcOrd="2" destOrd="0" presId="urn:microsoft.com/office/officeart/2018/2/layout/IconLabelList"/>
    <dgm:cxn modelId="{7DA1AA87-4B28-4E0C-90CD-98858783CF71}" type="presParOf" srcId="{ED957FDC-055B-465B-91CF-D33969A5E60D}" destId="{416646BD-4A43-465E-9D39-9CA804BCBFAA}" srcOrd="3" destOrd="0" presId="urn:microsoft.com/office/officeart/2018/2/layout/IconLabelList"/>
    <dgm:cxn modelId="{66C74E70-2562-44FB-A20D-278121DA1DA6}" type="presParOf" srcId="{ED957FDC-055B-465B-91CF-D33969A5E60D}" destId="{2F693CBB-0826-47E4-9A0F-6794D83E88E0}" srcOrd="4" destOrd="0" presId="urn:microsoft.com/office/officeart/2018/2/layout/IconLabelList"/>
    <dgm:cxn modelId="{BF8892BD-7FD6-4357-AB9D-ED5A9645AFC9}" type="presParOf" srcId="{2F693CBB-0826-47E4-9A0F-6794D83E88E0}" destId="{C01F157F-E31C-4E22-8307-D279903E495A}" srcOrd="0" destOrd="0" presId="urn:microsoft.com/office/officeart/2018/2/layout/IconLabelList"/>
    <dgm:cxn modelId="{B7939D5E-5F1B-4BE5-B0FA-E5FE34BFEBBA}" type="presParOf" srcId="{2F693CBB-0826-47E4-9A0F-6794D83E88E0}" destId="{0563764B-12AD-441A-A7D5-A4803FB216AB}" srcOrd="1" destOrd="0" presId="urn:microsoft.com/office/officeart/2018/2/layout/IconLabelList"/>
    <dgm:cxn modelId="{6F96D5CA-B009-420F-8EED-05916BC0C78C}" type="presParOf" srcId="{2F693CBB-0826-47E4-9A0F-6794D83E88E0}" destId="{8E072112-B6DB-48EE-8981-80D82B8D6D72}"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3B89EA9-73D4-458A-9C0B-5F4F914CC429}"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DEAEA242-AB39-4762-B55A-1465CDD0E5BD}">
      <dgm:prSet custT="1"/>
      <dgm:spPr/>
      <dgm:t>
        <a:bodyPr/>
        <a:lstStyle/>
        <a:p>
          <a:pPr rtl="0">
            <a:lnSpc>
              <a:spcPct val="100000"/>
            </a:lnSpc>
          </a:pPr>
          <a:endParaRPr lang="en-US" sz="1400" dirty="0"/>
        </a:p>
      </dgm:t>
    </dgm:pt>
    <dgm:pt modelId="{E5DC3960-F548-43BA-8E71-CBD29351658D}" type="parTrans" cxnId="{CCB69B26-417C-4A67-BB0A-9808E5B958E0}">
      <dgm:prSet/>
      <dgm:spPr/>
      <dgm:t>
        <a:bodyPr/>
        <a:lstStyle/>
        <a:p>
          <a:endParaRPr lang="en-US"/>
        </a:p>
      </dgm:t>
    </dgm:pt>
    <dgm:pt modelId="{FEC001B9-C8E0-47E7-85CE-6F085C9628B6}" type="sibTrans" cxnId="{CCB69B26-417C-4A67-BB0A-9808E5B958E0}">
      <dgm:prSet/>
      <dgm:spPr/>
      <dgm:t>
        <a:bodyPr/>
        <a:lstStyle/>
        <a:p>
          <a:endParaRPr lang="en-US"/>
        </a:p>
      </dgm:t>
    </dgm:pt>
    <dgm:pt modelId="{0F7749FA-D2A7-4FAF-A936-9BD3AED3FFE7}">
      <dgm:prSet custT="1"/>
      <dgm:spPr/>
      <dgm:t>
        <a:bodyPr/>
        <a:lstStyle/>
        <a:p>
          <a:pPr>
            <a:lnSpc>
              <a:spcPct val="100000"/>
            </a:lnSpc>
          </a:pPr>
          <a:endParaRPr lang="en-US" sz="1400" dirty="0"/>
        </a:p>
      </dgm:t>
    </dgm:pt>
    <dgm:pt modelId="{70F9D6FC-34B2-4FD7-A1CE-02B14C27EAE5}" type="parTrans" cxnId="{8E0F3844-5E69-4FBE-B3FB-3EBAFEE59695}">
      <dgm:prSet/>
      <dgm:spPr/>
      <dgm:t>
        <a:bodyPr/>
        <a:lstStyle/>
        <a:p>
          <a:endParaRPr lang="en-US"/>
        </a:p>
      </dgm:t>
    </dgm:pt>
    <dgm:pt modelId="{0E40F3F6-3CE0-44E0-A64C-83D1DA905621}" type="sibTrans" cxnId="{8E0F3844-5E69-4FBE-B3FB-3EBAFEE59695}">
      <dgm:prSet/>
      <dgm:spPr/>
      <dgm:t>
        <a:bodyPr/>
        <a:lstStyle/>
        <a:p>
          <a:endParaRPr lang="en-US"/>
        </a:p>
      </dgm:t>
    </dgm:pt>
    <dgm:pt modelId="{6CC39AFC-0E67-4E5B-9166-1AD477CD05A6}">
      <dgm:prSet custT="1"/>
      <dgm:spPr/>
      <dgm:t>
        <a:bodyPr/>
        <a:lstStyle/>
        <a:p>
          <a:pPr rtl="0">
            <a:lnSpc>
              <a:spcPct val="100000"/>
            </a:lnSpc>
          </a:pPr>
          <a:endParaRPr lang="en-US" sz="1400" dirty="0"/>
        </a:p>
      </dgm:t>
    </dgm:pt>
    <dgm:pt modelId="{68C4CC1D-3AA2-4326-9D3D-20B74E89C87A}" type="parTrans" cxnId="{4BAC7AF0-86B7-4F8C-A592-6B5D5D2CDBF2}">
      <dgm:prSet/>
      <dgm:spPr/>
      <dgm:t>
        <a:bodyPr/>
        <a:lstStyle/>
        <a:p>
          <a:endParaRPr lang="en-US"/>
        </a:p>
      </dgm:t>
    </dgm:pt>
    <dgm:pt modelId="{18F5BD07-F0A9-49BD-986E-624A4FF99AC3}" type="sibTrans" cxnId="{4BAC7AF0-86B7-4F8C-A592-6B5D5D2CDBF2}">
      <dgm:prSet/>
      <dgm:spPr/>
      <dgm:t>
        <a:bodyPr/>
        <a:lstStyle/>
        <a:p>
          <a:endParaRPr lang="en-US"/>
        </a:p>
      </dgm:t>
    </dgm:pt>
    <dgm:pt modelId="{C1F4AA6C-0C8A-4D84-AB9E-0D0B945BF984}" type="pres">
      <dgm:prSet presAssocID="{93B89EA9-73D4-458A-9C0B-5F4F914CC429}" presName="root" presStyleCnt="0">
        <dgm:presLayoutVars>
          <dgm:dir/>
          <dgm:resizeHandles val="exact"/>
        </dgm:presLayoutVars>
      </dgm:prSet>
      <dgm:spPr/>
      <dgm:t>
        <a:bodyPr/>
        <a:lstStyle/>
        <a:p>
          <a:endParaRPr lang="en-US"/>
        </a:p>
      </dgm:t>
    </dgm:pt>
    <dgm:pt modelId="{88E60FD0-B59B-4274-994B-0F771F28488E}" type="pres">
      <dgm:prSet presAssocID="{DEAEA242-AB39-4762-B55A-1465CDD0E5BD}" presName="compNode" presStyleCnt="0"/>
      <dgm:spPr/>
    </dgm:pt>
    <dgm:pt modelId="{4283B620-D5FC-4123-9C2E-24F9DBEC5077}" type="pres">
      <dgm:prSet presAssocID="{DEAEA242-AB39-4762-B55A-1465CDD0E5B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dgm:spPr>
      <dgm:extLst>
        <a:ext uri="{E40237B7-FDA0-4F09-8148-C483321AD2D9}">
          <dgm14:cNvPr xmlns:dgm14="http://schemas.microsoft.com/office/drawing/2010/diagram" id="0" name="" descr="Classroom"/>
        </a:ext>
      </dgm:extLst>
    </dgm:pt>
    <dgm:pt modelId="{8CA1C9AC-708A-4522-B294-5FC851D7E05E}" type="pres">
      <dgm:prSet presAssocID="{DEAEA242-AB39-4762-B55A-1465CDD0E5BD}" presName="spaceRect" presStyleCnt="0"/>
      <dgm:spPr/>
    </dgm:pt>
    <dgm:pt modelId="{89FA34DA-4E61-402F-AEA0-4ED84D0ACC3D}" type="pres">
      <dgm:prSet presAssocID="{DEAEA242-AB39-4762-B55A-1465CDD0E5BD}" presName="textRect" presStyleLbl="revTx" presStyleIdx="0" presStyleCnt="3">
        <dgm:presLayoutVars>
          <dgm:chMax val="1"/>
          <dgm:chPref val="1"/>
        </dgm:presLayoutVars>
      </dgm:prSet>
      <dgm:spPr/>
      <dgm:t>
        <a:bodyPr/>
        <a:lstStyle/>
        <a:p>
          <a:endParaRPr lang="en-US"/>
        </a:p>
      </dgm:t>
    </dgm:pt>
    <dgm:pt modelId="{A4FF6934-FBA6-42C6-8D9C-9D63BB3016AB}" type="pres">
      <dgm:prSet presAssocID="{FEC001B9-C8E0-47E7-85CE-6F085C9628B6}" presName="sibTrans" presStyleCnt="0"/>
      <dgm:spPr/>
    </dgm:pt>
    <dgm:pt modelId="{2AF71EE2-3AF2-4184-B082-61FB63E52DC6}" type="pres">
      <dgm:prSet presAssocID="{0F7749FA-D2A7-4FAF-A936-9BD3AED3FFE7}" presName="compNode" presStyleCnt="0"/>
      <dgm:spPr/>
    </dgm:pt>
    <dgm:pt modelId="{5759F912-FE22-4A66-8865-6897DA636EDC}" type="pres">
      <dgm:prSet presAssocID="{0F7749FA-D2A7-4FAF-A936-9BD3AED3FFE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dgm:spPr>
      <dgm:extLst/>
    </dgm:pt>
    <dgm:pt modelId="{E622DCCC-E474-4F24-9B94-2F603E1F3BFD}" type="pres">
      <dgm:prSet presAssocID="{0F7749FA-D2A7-4FAF-A936-9BD3AED3FFE7}" presName="spaceRect" presStyleCnt="0"/>
      <dgm:spPr/>
    </dgm:pt>
    <dgm:pt modelId="{4F695187-6242-43CE-A9A2-0818C10BADDC}" type="pres">
      <dgm:prSet presAssocID="{0F7749FA-D2A7-4FAF-A936-9BD3AED3FFE7}" presName="textRect" presStyleLbl="revTx" presStyleIdx="1" presStyleCnt="3">
        <dgm:presLayoutVars>
          <dgm:chMax val="1"/>
          <dgm:chPref val="1"/>
        </dgm:presLayoutVars>
      </dgm:prSet>
      <dgm:spPr/>
      <dgm:t>
        <a:bodyPr/>
        <a:lstStyle/>
        <a:p>
          <a:endParaRPr lang="en-US"/>
        </a:p>
      </dgm:t>
    </dgm:pt>
    <dgm:pt modelId="{518F324A-FAF7-448A-A689-4A7F08EEFF2D}" type="pres">
      <dgm:prSet presAssocID="{0E40F3F6-3CE0-44E0-A64C-83D1DA905621}" presName="sibTrans" presStyleCnt="0"/>
      <dgm:spPr/>
    </dgm:pt>
    <dgm:pt modelId="{89ACE2E0-0DEF-426B-8307-4A809E43A5C6}" type="pres">
      <dgm:prSet presAssocID="{6CC39AFC-0E67-4E5B-9166-1AD477CD05A6}" presName="compNode" presStyleCnt="0"/>
      <dgm:spPr/>
    </dgm:pt>
    <dgm:pt modelId="{2910E815-035B-4770-8BF7-BCDA8FD410B5}" type="pres">
      <dgm:prSet presAssocID="{6CC39AFC-0E67-4E5B-9166-1AD477CD05A6}"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dgm:spPr>
      <dgm:extLst/>
    </dgm:pt>
    <dgm:pt modelId="{E2948E16-2B9A-471D-8F69-E3B303834559}" type="pres">
      <dgm:prSet presAssocID="{6CC39AFC-0E67-4E5B-9166-1AD477CD05A6}" presName="spaceRect" presStyleCnt="0"/>
      <dgm:spPr/>
    </dgm:pt>
    <dgm:pt modelId="{F5EEC5B1-A359-4F59-AF7F-F11D8B9AB986}" type="pres">
      <dgm:prSet presAssocID="{6CC39AFC-0E67-4E5B-9166-1AD477CD05A6}" presName="textRect" presStyleLbl="revTx" presStyleIdx="2" presStyleCnt="3">
        <dgm:presLayoutVars>
          <dgm:chMax val="1"/>
          <dgm:chPref val="1"/>
        </dgm:presLayoutVars>
      </dgm:prSet>
      <dgm:spPr/>
      <dgm:t>
        <a:bodyPr/>
        <a:lstStyle/>
        <a:p>
          <a:endParaRPr lang="en-US"/>
        </a:p>
      </dgm:t>
    </dgm:pt>
  </dgm:ptLst>
  <dgm:cxnLst>
    <dgm:cxn modelId="{03BC0DD0-BF4E-4BD2-AA34-CD8CA99E57AD}" type="presOf" srcId="{0F7749FA-D2A7-4FAF-A936-9BD3AED3FFE7}" destId="{4F695187-6242-43CE-A9A2-0818C10BADDC}" srcOrd="0" destOrd="0" presId="urn:microsoft.com/office/officeart/2018/2/layout/IconLabelList"/>
    <dgm:cxn modelId="{BEDB2120-4B32-4E75-9BD6-BC609A62B5E9}" type="presOf" srcId="{93B89EA9-73D4-458A-9C0B-5F4F914CC429}" destId="{C1F4AA6C-0C8A-4D84-AB9E-0D0B945BF984}" srcOrd="0" destOrd="0" presId="urn:microsoft.com/office/officeart/2018/2/layout/IconLabelList"/>
    <dgm:cxn modelId="{A2CAD08E-6F12-4276-A4AA-BC2BA7F4E2BD}" type="presOf" srcId="{6CC39AFC-0E67-4E5B-9166-1AD477CD05A6}" destId="{F5EEC5B1-A359-4F59-AF7F-F11D8B9AB986}" srcOrd="0" destOrd="0" presId="urn:microsoft.com/office/officeart/2018/2/layout/IconLabelList"/>
    <dgm:cxn modelId="{F38DC442-4A51-451E-99B4-6D0BE381C947}" type="presOf" srcId="{DEAEA242-AB39-4762-B55A-1465CDD0E5BD}" destId="{89FA34DA-4E61-402F-AEA0-4ED84D0ACC3D}" srcOrd="0" destOrd="0" presId="urn:microsoft.com/office/officeart/2018/2/layout/IconLabelList"/>
    <dgm:cxn modelId="{CCB69B26-417C-4A67-BB0A-9808E5B958E0}" srcId="{93B89EA9-73D4-458A-9C0B-5F4F914CC429}" destId="{DEAEA242-AB39-4762-B55A-1465CDD0E5BD}" srcOrd="0" destOrd="0" parTransId="{E5DC3960-F548-43BA-8E71-CBD29351658D}" sibTransId="{FEC001B9-C8E0-47E7-85CE-6F085C9628B6}"/>
    <dgm:cxn modelId="{4BAC7AF0-86B7-4F8C-A592-6B5D5D2CDBF2}" srcId="{93B89EA9-73D4-458A-9C0B-5F4F914CC429}" destId="{6CC39AFC-0E67-4E5B-9166-1AD477CD05A6}" srcOrd="2" destOrd="0" parTransId="{68C4CC1D-3AA2-4326-9D3D-20B74E89C87A}" sibTransId="{18F5BD07-F0A9-49BD-986E-624A4FF99AC3}"/>
    <dgm:cxn modelId="{8E0F3844-5E69-4FBE-B3FB-3EBAFEE59695}" srcId="{93B89EA9-73D4-458A-9C0B-5F4F914CC429}" destId="{0F7749FA-D2A7-4FAF-A936-9BD3AED3FFE7}" srcOrd="1" destOrd="0" parTransId="{70F9D6FC-34B2-4FD7-A1CE-02B14C27EAE5}" sibTransId="{0E40F3F6-3CE0-44E0-A64C-83D1DA905621}"/>
    <dgm:cxn modelId="{1EBB7FF2-4FC1-4D52-B3F4-C81318C4A3B6}" type="presParOf" srcId="{C1F4AA6C-0C8A-4D84-AB9E-0D0B945BF984}" destId="{88E60FD0-B59B-4274-994B-0F771F28488E}" srcOrd="0" destOrd="0" presId="urn:microsoft.com/office/officeart/2018/2/layout/IconLabelList"/>
    <dgm:cxn modelId="{DCE482C6-2D1F-46A9-9A32-1453E6AEC31D}" type="presParOf" srcId="{88E60FD0-B59B-4274-994B-0F771F28488E}" destId="{4283B620-D5FC-4123-9C2E-24F9DBEC5077}" srcOrd="0" destOrd="0" presId="urn:microsoft.com/office/officeart/2018/2/layout/IconLabelList"/>
    <dgm:cxn modelId="{4F02F928-675D-410F-9402-FA2EF613E8D0}" type="presParOf" srcId="{88E60FD0-B59B-4274-994B-0F771F28488E}" destId="{8CA1C9AC-708A-4522-B294-5FC851D7E05E}" srcOrd="1" destOrd="0" presId="urn:microsoft.com/office/officeart/2018/2/layout/IconLabelList"/>
    <dgm:cxn modelId="{1EB2C5CE-711B-44A2-871F-35ED850C3C46}" type="presParOf" srcId="{88E60FD0-B59B-4274-994B-0F771F28488E}" destId="{89FA34DA-4E61-402F-AEA0-4ED84D0ACC3D}" srcOrd="2" destOrd="0" presId="urn:microsoft.com/office/officeart/2018/2/layout/IconLabelList"/>
    <dgm:cxn modelId="{A70D8539-2066-40B7-A8E8-A0E51B1838DC}" type="presParOf" srcId="{C1F4AA6C-0C8A-4D84-AB9E-0D0B945BF984}" destId="{A4FF6934-FBA6-42C6-8D9C-9D63BB3016AB}" srcOrd="1" destOrd="0" presId="urn:microsoft.com/office/officeart/2018/2/layout/IconLabelList"/>
    <dgm:cxn modelId="{39783FBC-AEFA-4474-8CC1-83CEC22AF6DB}" type="presParOf" srcId="{C1F4AA6C-0C8A-4D84-AB9E-0D0B945BF984}" destId="{2AF71EE2-3AF2-4184-B082-61FB63E52DC6}" srcOrd="2" destOrd="0" presId="urn:microsoft.com/office/officeart/2018/2/layout/IconLabelList"/>
    <dgm:cxn modelId="{27616386-233C-47CF-9DAA-A16F825D3C5D}" type="presParOf" srcId="{2AF71EE2-3AF2-4184-B082-61FB63E52DC6}" destId="{5759F912-FE22-4A66-8865-6897DA636EDC}" srcOrd="0" destOrd="0" presId="urn:microsoft.com/office/officeart/2018/2/layout/IconLabelList"/>
    <dgm:cxn modelId="{EF8577AB-9447-4BE9-AEE4-18D3AE8C300B}" type="presParOf" srcId="{2AF71EE2-3AF2-4184-B082-61FB63E52DC6}" destId="{E622DCCC-E474-4F24-9B94-2F603E1F3BFD}" srcOrd="1" destOrd="0" presId="urn:microsoft.com/office/officeart/2018/2/layout/IconLabelList"/>
    <dgm:cxn modelId="{8ECE10C8-9195-427F-8E0F-14339A224FFA}" type="presParOf" srcId="{2AF71EE2-3AF2-4184-B082-61FB63E52DC6}" destId="{4F695187-6242-43CE-A9A2-0818C10BADDC}" srcOrd="2" destOrd="0" presId="urn:microsoft.com/office/officeart/2018/2/layout/IconLabelList"/>
    <dgm:cxn modelId="{519966BE-9ADF-4CE7-88EB-51933C348863}" type="presParOf" srcId="{C1F4AA6C-0C8A-4D84-AB9E-0D0B945BF984}" destId="{518F324A-FAF7-448A-A689-4A7F08EEFF2D}" srcOrd="3" destOrd="0" presId="urn:microsoft.com/office/officeart/2018/2/layout/IconLabelList"/>
    <dgm:cxn modelId="{DFFB4142-A0ED-462A-BB57-27BBD30FEA94}" type="presParOf" srcId="{C1F4AA6C-0C8A-4D84-AB9E-0D0B945BF984}" destId="{89ACE2E0-0DEF-426B-8307-4A809E43A5C6}" srcOrd="4" destOrd="0" presId="urn:microsoft.com/office/officeart/2018/2/layout/IconLabelList"/>
    <dgm:cxn modelId="{DAFC00E0-BEBB-4C64-8157-61AD13AB54E9}" type="presParOf" srcId="{89ACE2E0-0DEF-426B-8307-4A809E43A5C6}" destId="{2910E815-035B-4770-8BF7-BCDA8FD410B5}" srcOrd="0" destOrd="0" presId="urn:microsoft.com/office/officeart/2018/2/layout/IconLabelList"/>
    <dgm:cxn modelId="{E640E4F6-E43E-4423-9D20-F1031D5D1993}" type="presParOf" srcId="{89ACE2E0-0DEF-426B-8307-4A809E43A5C6}" destId="{E2948E16-2B9A-471D-8F69-E3B303834559}" srcOrd="1" destOrd="0" presId="urn:microsoft.com/office/officeart/2018/2/layout/IconLabelList"/>
    <dgm:cxn modelId="{B879A939-79FA-4844-9C15-E7AAF7018A8B}" type="presParOf" srcId="{89ACE2E0-0DEF-426B-8307-4A809E43A5C6}" destId="{F5EEC5B1-A359-4F59-AF7F-F11D8B9AB986}"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4D01137-3369-47A2-88A8-5F3F2503206C}" type="doc">
      <dgm:prSet loTypeId="urn:microsoft.com/office/officeart/2005/8/layout/hierarchy1" loCatId="hierarchy" qsTypeId="urn:microsoft.com/office/officeart/2005/8/quickstyle/simple2" qsCatId="simple" csTypeId="urn:microsoft.com/office/officeart/2005/8/colors/colorful2" csCatId="colorful" phldr="1"/>
      <dgm:spPr/>
      <dgm:t>
        <a:bodyPr/>
        <a:lstStyle/>
        <a:p>
          <a:endParaRPr lang="en-US"/>
        </a:p>
      </dgm:t>
    </dgm:pt>
    <dgm:pt modelId="{453CD8F9-F629-41CE-A8EA-C9DD32E7567A}">
      <dgm:prSet/>
      <dgm:spPr/>
      <dgm:t>
        <a:bodyPr/>
        <a:lstStyle/>
        <a:p>
          <a:pPr rtl="0"/>
          <a:endParaRPr lang="en-US" dirty="0"/>
        </a:p>
      </dgm:t>
    </dgm:pt>
    <dgm:pt modelId="{DA7E0BCF-872B-426D-997E-0227B82FD6FD}" type="parTrans" cxnId="{901E3B40-A6CE-4DB6-B472-AB9F5F03A666}">
      <dgm:prSet/>
      <dgm:spPr/>
      <dgm:t>
        <a:bodyPr/>
        <a:lstStyle/>
        <a:p>
          <a:endParaRPr lang="en-US"/>
        </a:p>
      </dgm:t>
    </dgm:pt>
    <dgm:pt modelId="{B69D6C35-FE19-48ED-8723-01F1CFB73C4A}" type="sibTrans" cxnId="{901E3B40-A6CE-4DB6-B472-AB9F5F03A666}">
      <dgm:prSet/>
      <dgm:spPr/>
      <dgm:t>
        <a:bodyPr/>
        <a:lstStyle/>
        <a:p>
          <a:endParaRPr lang="en-US"/>
        </a:p>
      </dgm:t>
    </dgm:pt>
    <dgm:pt modelId="{2D52CADD-D639-487B-8FF5-7F07C79E9634}">
      <dgm:prSet/>
      <dgm:spPr/>
      <dgm:t>
        <a:bodyPr/>
        <a:lstStyle/>
        <a:p>
          <a:pPr rtl="0"/>
          <a:endParaRPr lang="en-US" dirty="0"/>
        </a:p>
      </dgm:t>
    </dgm:pt>
    <dgm:pt modelId="{9D5D61AB-F56A-4A48-ADEE-CE83261E2B5F}" type="parTrans" cxnId="{2E35BA24-DFE8-4393-8B2B-98A6643ECE6D}">
      <dgm:prSet/>
      <dgm:spPr/>
      <dgm:t>
        <a:bodyPr/>
        <a:lstStyle/>
        <a:p>
          <a:endParaRPr lang="en-US"/>
        </a:p>
      </dgm:t>
    </dgm:pt>
    <dgm:pt modelId="{2EE87269-2664-4896-8635-8CBEB3B3F806}" type="sibTrans" cxnId="{2E35BA24-DFE8-4393-8B2B-98A6643ECE6D}">
      <dgm:prSet/>
      <dgm:spPr/>
      <dgm:t>
        <a:bodyPr/>
        <a:lstStyle/>
        <a:p>
          <a:endParaRPr lang="en-US"/>
        </a:p>
      </dgm:t>
    </dgm:pt>
    <dgm:pt modelId="{9AE59F6E-46AB-324D-9405-72608734DCB7}" type="pres">
      <dgm:prSet presAssocID="{14D01137-3369-47A2-88A8-5F3F2503206C}" presName="hierChild1" presStyleCnt="0">
        <dgm:presLayoutVars>
          <dgm:chPref val="1"/>
          <dgm:dir/>
          <dgm:animOne val="branch"/>
          <dgm:animLvl val="lvl"/>
          <dgm:resizeHandles/>
        </dgm:presLayoutVars>
      </dgm:prSet>
      <dgm:spPr/>
      <dgm:t>
        <a:bodyPr/>
        <a:lstStyle/>
        <a:p>
          <a:endParaRPr lang="en-US"/>
        </a:p>
      </dgm:t>
    </dgm:pt>
    <dgm:pt modelId="{ABEF72BB-2B91-5C42-878A-612A1EB8AB20}" type="pres">
      <dgm:prSet presAssocID="{453CD8F9-F629-41CE-A8EA-C9DD32E7567A}" presName="hierRoot1" presStyleCnt="0"/>
      <dgm:spPr/>
    </dgm:pt>
    <dgm:pt modelId="{9FAA61EF-58DF-3D46-81EC-A47EDD6D5EB6}" type="pres">
      <dgm:prSet presAssocID="{453CD8F9-F629-41CE-A8EA-C9DD32E7567A}" presName="composite" presStyleCnt="0"/>
      <dgm:spPr/>
    </dgm:pt>
    <dgm:pt modelId="{EA739117-8D5B-B045-AC64-F1B8B0102370}" type="pres">
      <dgm:prSet presAssocID="{453CD8F9-F629-41CE-A8EA-C9DD32E7567A}" presName="background" presStyleLbl="node0" presStyleIdx="0" presStyleCnt="2"/>
      <dgm:spPr/>
    </dgm:pt>
    <dgm:pt modelId="{6AEC25DA-23B8-9949-A3D8-B64A4DF0C1B2}" type="pres">
      <dgm:prSet presAssocID="{453CD8F9-F629-41CE-A8EA-C9DD32E7567A}" presName="text" presStyleLbl="fgAcc0" presStyleIdx="0" presStyleCnt="2">
        <dgm:presLayoutVars>
          <dgm:chPref val="3"/>
        </dgm:presLayoutVars>
      </dgm:prSet>
      <dgm:spPr/>
      <dgm:t>
        <a:bodyPr/>
        <a:lstStyle/>
        <a:p>
          <a:endParaRPr lang="en-US"/>
        </a:p>
      </dgm:t>
    </dgm:pt>
    <dgm:pt modelId="{18D9B804-33A2-EC4B-9A0D-037E79A9FA19}" type="pres">
      <dgm:prSet presAssocID="{453CD8F9-F629-41CE-A8EA-C9DD32E7567A}" presName="hierChild2" presStyleCnt="0"/>
      <dgm:spPr/>
    </dgm:pt>
    <dgm:pt modelId="{535A514D-01DA-5247-9FF8-0C98FF71FE84}" type="pres">
      <dgm:prSet presAssocID="{2D52CADD-D639-487B-8FF5-7F07C79E9634}" presName="hierRoot1" presStyleCnt="0"/>
      <dgm:spPr/>
    </dgm:pt>
    <dgm:pt modelId="{41C28A6D-A2A1-C240-994E-CDFB450C4548}" type="pres">
      <dgm:prSet presAssocID="{2D52CADD-D639-487B-8FF5-7F07C79E9634}" presName="composite" presStyleCnt="0"/>
      <dgm:spPr/>
    </dgm:pt>
    <dgm:pt modelId="{C6A3A2FC-A316-AF43-8A0A-DDF99B882ED7}" type="pres">
      <dgm:prSet presAssocID="{2D52CADD-D639-487B-8FF5-7F07C79E9634}" presName="background" presStyleLbl="node0" presStyleIdx="1" presStyleCnt="2"/>
      <dgm:spPr/>
    </dgm:pt>
    <dgm:pt modelId="{B23627D5-AC9B-B14A-99FD-3DDA9E527B12}" type="pres">
      <dgm:prSet presAssocID="{2D52CADD-D639-487B-8FF5-7F07C79E9634}" presName="text" presStyleLbl="fgAcc0" presStyleIdx="1" presStyleCnt="2">
        <dgm:presLayoutVars>
          <dgm:chPref val="3"/>
        </dgm:presLayoutVars>
      </dgm:prSet>
      <dgm:spPr/>
      <dgm:t>
        <a:bodyPr/>
        <a:lstStyle/>
        <a:p>
          <a:endParaRPr lang="en-US"/>
        </a:p>
      </dgm:t>
    </dgm:pt>
    <dgm:pt modelId="{701816FD-E8C9-D44E-8889-22E513479CCC}" type="pres">
      <dgm:prSet presAssocID="{2D52CADD-D639-487B-8FF5-7F07C79E9634}" presName="hierChild2" presStyleCnt="0"/>
      <dgm:spPr/>
    </dgm:pt>
  </dgm:ptLst>
  <dgm:cxnLst>
    <dgm:cxn modelId="{C3E4A21C-E567-B542-99EE-0BD38A162D94}" type="presOf" srcId="{14D01137-3369-47A2-88A8-5F3F2503206C}" destId="{9AE59F6E-46AB-324D-9405-72608734DCB7}" srcOrd="0" destOrd="0" presId="urn:microsoft.com/office/officeart/2005/8/layout/hierarchy1"/>
    <dgm:cxn modelId="{8DF46D7C-3365-7248-93E2-D1FDD41445A2}" type="presOf" srcId="{453CD8F9-F629-41CE-A8EA-C9DD32E7567A}" destId="{6AEC25DA-23B8-9949-A3D8-B64A4DF0C1B2}" srcOrd="0" destOrd="0" presId="urn:microsoft.com/office/officeart/2005/8/layout/hierarchy1"/>
    <dgm:cxn modelId="{901E3B40-A6CE-4DB6-B472-AB9F5F03A666}" srcId="{14D01137-3369-47A2-88A8-5F3F2503206C}" destId="{453CD8F9-F629-41CE-A8EA-C9DD32E7567A}" srcOrd="0" destOrd="0" parTransId="{DA7E0BCF-872B-426D-997E-0227B82FD6FD}" sibTransId="{B69D6C35-FE19-48ED-8723-01F1CFB73C4A}"/>
    <dgm:cxn modelId="{BD9597BF-A27A-C440-B9D9-E82AA8536385}" type="presOf" srcId="{2D52CADD-D639-487B-8FF5-7F07C79E9634}" destId="{B23627D5-AC9B-B14A-99FD-3DDA9E527B12}" srcOrd="0" destOrd="0" presId="urn:microsoft.com/office/officeart/2005/8/layout/hierarchy1"/>
    <dgm:cxn modelId="{2E35BA24-DFE8-4393-8B2B-98A6643ECE6D}" srcId="{14D01137-3369-47A2-88A8-5F3F2503206C}" destId="{2D52CADD-D639-487B-8FF5-7F07C79E9634}" srcOrd="1" destOrd="0" parTransId="{9D5D61AB-F56A-4A48-ADEE-CE83261E2B5F}" sibTransId="{2EE87269-2664-4896-8635-8CBEB3B3F806}"/>
    <dgm:cxn modelId="{45B10E13-C487-A642-8B4B-E9CADB3472D9}" type="presParOf" srcId="{9AE59F6E-46AB-324D-9405-72608734DCB7}" destId="{ABEF72BB-2B91-5C42-878A-612A1EB8AB20}" srcOrd="0" destOrd="0" presId="urn:microsoft.com/office/officeart/2005/8/layout/hierarchy1"/>
    <dgm:cxn modelId="{64F78003-DF48-8F40-AE89-7844DF053DF5}" type="presParOf" srcId="{ABEF72BB-2B91-5C42-878A-612A1EB8AB20}" destId="{9FAA61EF-58DF-3D46-81EC-A47EDD6D5EB6}" srcOrd="0" destOrd="0" presId="urn:microsoft.com/office/officeart/2005/8/layout/hierarchy1"/>
    <dgm:cxn modelId="{6853200B-FB43-F745-B1CE-D5A9371754E0}" type="presParOf" srcId="{9FAA61EF-58DF-3D46-81EC-A47EDD6D5EB6}" destId="{EA739117-8D5B-B045-AC64-F1B8B0102370}" srcOrd="0" destOrd="0" presId="urn:microsoft.com/office/officeart/2005/8/layout/hierarchy1"/>
    <dgm:cxn modelId="{867EE0D3-688E-314B-A39E-FED3F6556074}" type="presParOf" srcId="{9FAA61EF-58DF-3D46-81EC-A47EDD6D5EB6}" destId="{6AEC25DA-23B8-9949-A3D8-B64A4DF0C1B2}" srcOrd="1" destOrd="0" presId="urn:microsoft.com/office/officeart/2005/8/layout/hierarchy1"/>
    <dgm:cxn modelId="{A6EF3BCB-8E09-1741-ACB2-0C4AD9EA689B}" type="presParOf" srcId="{ABEF72BB-2B91-5C42-878A-612A1EB8AB20}" destId="{18D9B804-33A2-EC4B-9A0D-037E79A9FA19}" srcOrd="1" destOrd="0" presId="urn:microsoft.com/office/officeart/2005/8/layout/hierarchy1"/>
    <dgm:cxn modelId="{F399F01F-BFEF-9A4B-B1D4-2B2BBDC4D213}" type="presParOf" srcId="{9AE59F6E-46AB-324D-9405-72608734DCB7}" destId="{535A514D-01DA-5247-9FF8-0C98FF71FE84}" srcOrd="1" destOrd="0" presId="urn:microsoft.com/office/officeart/2005/8/layout/hierarchy1"/>
    <dgm:cxn modelId="{18A8DE1A-885F-CD42-9BA4-4B7F25EC070D}" type="presParOf" srcId="{535A514D-01DA-5247-9FF8-0C98FF71FE84}" destId="{41C28A6D-A2A1-C240-994E-CDFB450C4548}" srcOrd="0" destOrd="0" presId="urn:microsoft.com/office/officeart/2005/8/layout/hierarchy1"/>
    <dgm:cxn modelId="{2DC2A637-6AF1-2044-83F9-4E90015A3305}" type="presParOf" srcId="{41C28A6D-A2A1-C240-994E-CDFB450C4548}" destId="{C6A3A2FC-A316-AF43-8A0A-DDF99B882ED7}" srcOrd="0" destOrd="0" presId="urn:microsoft.com/office/officeart/2005/8/layout/hierarchy1"/>
    <dgm:cxn modelId="{1C1DF42E-B906-E64F-A709-2C1295B25502}" type="presParOf" srcId="{41C28A6D-A2A1-C240-994E-CDFB450C4548}" destId="{B23627D5-AC9B-B14A-99FD-3DDA9E527B12}" srcOrd="1" destOrd="0" presId="urn:microsoft.com/office/officeart/2005/8/layout/hierarchy1"/>
    <dgm:cxn modelId="{1A02248A-40B1-4440-AB8E-EA9C0B2CF903}" type="presParOf" srcId="{535A514D-01DA-5247-9FF8-0C98FF71FE84}" destId="{701816FD-E8C9-D44E-8889-22E513479CCC}" srcOrd="1" destOrd="0" presId="urn:microsoft.com/office/officeart/2005/8/layout/hierarchy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E386E58-EEF7-4EFF-A77E-A65FC21A09B4}"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C99EBB8D-18C8-4B98-96D9-927FE5B6EE0C}">
      <dgm:prSet custT="1"/>
      <dgm:spPr/>
      <dgm:t>
        <a:bodyPr/>
        <a:lstStyle/>
        <a:p>
          <a:endParaRPr lang="en-US" sz="1400" dirty="0">
            <a:latin typeface="Calibri Light" panose="020F0302020204030204"/>
          </a:endParaRPr>
        </a:p>
      </dgm:t>
    </dgm:pt>
    <dgm:pt modelId="{6691B044-BAA6-4B22-A0AB-DE6AA88774B7}" type="parTrans" cxnId="{BC0258F3-20A4-4DE0-A8B9-0CCBD7C0185C}">
      <dgm:prSet/>
      <dgm:spPr/>
      <dgm:t>
        <a:bodyPr/>
        <a:lstStyle/>
        <a:p>
          <a:endParaRPr lang="en-US"/>
        </a:p>
      </dgm:t>
    </dgm:pt>
    <dgm:pt modelId="{E12C8735-8E03-4560-9F81-3116DB93BB50}" type="sibTrans" cxnId="{BC0258F3-20A4-4DE0-A8B9-0CCBD7C0185C}">
      <dgm:prSet/>
      <dgm:spPr/>
      <dgm:t>
        <a:bodyPr/>
        <a:lstStyle/>
        <a:p>
          <a:endParaRPr lang="en-US"/>
        </a:p>
      </dgm:t>
    </dgm:pt>
    <dgm:pt modelId="{39506D58-2D27-4822-838B-540FA0157BA1}">
      <dgm:prSet/>
      <dgm:spPr/>
      <dgm:t>
        <a:bodyPr/>
        <a:lstStyle/>
        <a:p>
          <a:endParaRPr lang="en-US" dirty="0"/>
        </a:p>
      </dgm:t>
    </dgm:pt>
    <dgm:pt modelId="{B776898D-91A8-4954-A69A-2E0293F73111}" type="parTrans" cxnId="{66AB4A42-D8A9-4CC1-9858-534DBFF214D2}">
      <dgm:prSet/>
      <dgm:spPr/>
      <dgm:t>
        <a:bodyPr/>
        <a:lstStyle/>
        <a:p>
          <a:endParaRPr lang="en-US"/>
        </a:p>
      </dgm:t>
    </dgm:pt>
    <dgm:pt modelId="{F88A18F1-CA1A-44BE-B8BF-2BEB40131653}" type="sibTrans" cxnId="{66AB4A42-D8A9-4CC1-9858-534DBFF214D2}">
      <dgm:prSet/>
      <dgm:spPr/>
      <dgm:t>
        <a:bodyPr/>
        <a:lstStyle/>
        <a:p>
          <a:endParaRPr lang="en-US"/>
        </a:p>
      </dgm:t>
    </dgm:pt>
    <dgm:pt modelId="{481E6074-3ACB-4413-B480-6FF2205199C1}">
      <dgm:prSet/>
      <dgm:spPr/>
      <dgm:t>
        <a:bodyPr/>
        <a:lstStyle/>
        <a:p>
          <a:endParaRPr lang="en-US" b="1" dirty="0"/>
        </a:p>
      </dgm:t>
    </dgm:pt>
    <dgm:pt modelId="{A4DB1435-2B18-4A98-BB0A-2EABA0959BCB}" type="parTrans" cxnId="{02D8EECA-33E2-44A9-B8A1-A2B81E6661C6}">
      <dgm:prSet/>
      <dgm:spPr/>
      <dgm:t>
        <a:bodyPr/>
        <a:lstStyle/>
        <a:p>
          <a:endParaRPr lang="en-US"/>
        </a:p>
      </dgm:t>
    </dgm:pt>
    <dgm:pt modelId="{A71163D4-0027-4C42-ABA6-72F2A984AF79}" type="sibTrans" cxnId="{02D8EECA-33E2-44A9-B8A1-A2B81E6661C6}">
      <dgm:prSet/>
      <dgm:spPr/>
      <dgm:t>
        <a:bodyPr/>
        <a:lstStyle/>
        <a:p>
          <a:endParaRPr lang="en-US"/>
        </a:p>
      </dgm:t>
    </dgm:pt>
    <dgm:pt modelId="{DDACBBBE-AD28-474A-88CB-25B079CFDC89}" type="pres">
      <dgm:prSet presAssocID="{DE386E58-EEF7-4EFF-A77E-A65FC21A09B4}" presName="hierChild1" presStyleCnt="0">
        <dgm:presLayoutVars>
          <dgm:chPref val="1"/>
          <dgm:dir/>
          <dgm:animOne val="branch"/>
          <dgm:animLvl val="lvl"/>
          <dgm:resizeHandles/>
        </dgm:presLayoutVars>
      </dgm:prSet>
      <dgm:spPr/>
      <dgm:t>
        <a:bodyPr/>
        <a:lstStyle/>
        <a:p>
          <a:endParaRPr lang="en-US"/>
        </a:p>
      </dgm:t>
    </dgm:pt>
    <dgm:pt modelId="{A106290F-DC88-544C-91F9-8106CA1193D9}" type="pres">
      <dgm:prSet presAssocID="{C99EBB8D-18C8-4B98-96D9-927FE5B6EE0C}" presName="hierRoot1" presStyleCnt="0"/>
      <dgm:spPr/>
    </dgm:pt>
    <dgm:pt modelId="{0BE5FE2C-BDF1-A346-AD87-2123A521F247}" type="pres">
      <dgm:prSet presAssocID="{C99EBB8D-18C8-4B98-96D9-927FE5B6EE0C}" presName="composite" presStyleCnt="0"/>
      <dgm:spPr/>
    </dgm:pt>
    <dgm:pt modelId="{F0A28BD0-BF1C-EE44-BA65-C86065B7EBAB}" type="pres">
      <dgm:prSet presAssocID="{C99EBB8D-18C8-4B98-96D9-927FE5B6EE0C}" presName="background" presStyleLbl="node0" presStyleIdx="0" presStyleCnt="3"/>
      <dgm:spPr/>
    </dgm:pt>
    <dgm:pt modelId="{62B5A7C5-C259-A046-8F14-92E76C132E81}" type="pres">
      <dgm:prSet presAssocID="{C99EBB8D-18C8-4B98-96D9-927FE5B6EE0C}" presName="text" presStyleLbl="fgAcc0" presStyleIdx="0" presStyleCnt="3">
        <dgm:presLayoutVars>
          <dgm:chPref val="3"/>
        </dgm:presLayoutVars>
      </dgm:prSet>
      <dgm:spPr/>
      <dgm:t>
        <a:bodyPr/>
        <a:lstStyle/>
        <a:p>
          <a:endParaRPr lang="en-US"/>
        </a:p>
      </dgm:t>
    </dgm:pt>
    <dgm:pt modelId="{AD9F4B75-DC51-AD41-B218-A0BD19537B3F}" type="pres">
      <dgm:prSet presAssocID="{C99EBB8D-18C8-4B98-96D9-927FE5B6EE0C}" presName="hierChild2" presStyleCnt="0"/>
      <dgm:spPr/>
    </dgm:pt>
    <dgm:pt modelId="{33ACCA6C-285C-554D-A876-D2F9154BB50E}" type="pres">
      <dgm:prSet presAssocID="{39506D58-2D27-4822-838B-540FA0157BA1}" presName="hierRoot1" presStyleCnt="0"/>
      <dgm:spPr/>
    </dgm:pt>
    <dgm:pt modelId="{EC0D1374-68AA-D048-B03E-7797A6B13FA7}" type="pres">
      <dgm:prSet presAssocID="{39506D58-2D27-4822-838B-540FA0157BA1}" presName="composite" presStyleCnt="0"/>
      <dgm:spPr/>
    </dgm:pt>
    <dgm:pt modelId="{2F9BCB43-5425-CE41-90D0-5C558CF9D013}" type="pres">
      <dgm:prSet presAssocID="{39506D58-2D27-4822-838B-540FA0157BA1}" presName="background" presStyleLbl="node0" presStyleIdx="1" presStyleCnt="3"/>
      <dgm:spPr/>
    </dgm:pt>
    <dgm:pt modelId="{C1E32960-5A2B-9D42-AB28-6024A5F667AB}" type="pres">
      <dgm:prSet presAssocID="{39506D58-2D27-4822-838B-540FA0157BA1}" presName="text" presStyleLbl="fgAcc0" presStyleIdx="1" presStyleCnt="3">
        <dgm:presLayoutVars>
          <dgm:chPref val="3"/>
        </dgm:presLayoutVars>
      </dgm:prSet>
      <dgm:spPr/>
      <dgm:t>
        <a:bodyPr/>
        <a:lstStyle/>
        <a:p>
          <a:endParaRPr lang="en-US"/>
        </a:p>
      </dgm:t>
    </dgm:pt>
    <dgm:pt modelId="{E8B58414-8605-6342-A373-25CC4345F308}" type="pres">
      <dgm:prSet presAssocID="{39506D58-2D27-4822-838B-540FA0157BA1}" presName="hierChild2" presStyleCnt="0"/>
      <dgm:spPr/>
    </dgm:pt>
    <dgm:pt modelId="{79872624-DC50-9C4A-AE5A-21523A2DE28C}" type="pres">
      <dgm:prSet presAssocID="{481E6074-3ACB-4413-B480-6FF2205199C1}" presName="hierRoot1" presStyleCnt="0"/>
      <dgm:spPr/>
    </dgm:pt>
    <dgm:pt modelId="{43675A3D-8539-1240-9443-9F2D2D51E768}" type="pres">
      <dgm:prSet presAssocID="{481E6074-3ACB-4413-B480-6FF2205199C1}" presName="composite" presStyleCnt="0"/>
      <dgm:spPr/>
    </dgm:pt>
    <dgm:pt modelId="{19CD56BB-7B9E-0944-9DD1-327DF37329F1}" type="pres">
      <dgm:prSet presAssocID="{481E6074-3ACB-4413-B480-6FF2205199C1}" presName="background" presStyleLbl="node0" presStyleIdx="2" presStyleCnt="3"/>
      <dgm:spPr/>
    </dgm:pt>
    <dgm:pt modelId="{50BC7E99-41CA-1A46-8697-53C30F3DCE30}" type="pres">
      <dgm:prSet presAssocID="{481E6074-3ACB-4413-B480-6FF2205199C1}" presName="text" presStyleLbl="fgAcc0" presStyleIdx="2" presStyleCnt="3">
        <dgm:presLayoutVars>
          <dgm:chPref val="3"/>
        </dgm:presLayoutVars>
      </dgm:prSet>
      <dgm:spPr/>
      <dgm:t>
        <a:bodyPr/>
        <a:lstStyle/>
        <a:p>
          <a:endParaRPr lang="en-US"/>
        </a:p>
      </dgm:t>
    </dgm:pt>
    <dgm:pt modelId="{EDEAE695-E3EC-334D-917B-2DDAAE7D64D2}" type="pres">
      <dgm:prSet presAssocID="{481E6074-3ACB-4413-B480-6FF2205199C1}" presName="hierChild2" presStyleCnt="0"/>
      <dgm:spPr/>
    </dgm:pt>
  </dgm:ptLst>
  <dgm:cxnLst>
    <dgm:cxn modelId="{66AB4A42-D8A9-4CC1-9858-534DBFF214D2}" srcId="{DE386E58-EEF7-4EFF-A77E-A65FC21A09B4}" destId="{39506D58-2D27-4822-838B-540FA0157BA1}" srcOrd="1" destOrd="0" parTransId="{B776898D-91A8-4954-A69A-2E0293F73111}" sibTransId="{F88A18F1-CA1A-44BE-B8BF-2BEB40131653}"/>
    <dgm:cxn modelId="{02D8EECA-33E2-44A9-B8A1-A2B81E6661C6}" srcId="{DE386E58-EEF7-4EFF-A77E-A65FC21A09B4}" destId="{481E6074-3ACB-4413-B480-6FF2205199C1}" srcOrd="2" destOrd="0" parTransId="{A4DB1435-2B18-4A98-BB0A-2EABA0959BCB}" sibTransId="{A71163D4-0027-4C42-ABA6-72F2A984AF79}"/>
    <dgm:cxn modelId="{BC0258F3-20A4-4DE0-A8B9-0CCBD7C0185C}" srcId="{DE386E58-EEF7-4EFF-A77E-A65FC21A09B4}" destId="{C99EBB8D-18C8-4B98-96D9-927FE5B6EE0C}" srcOrd="0" destOrd="0" parTransId="{6691B044-BAA6-4B22-A0AB-DE6AA88774B7}" sibTransId="{E12C8735-8E03-4560-9F81-3116DB93BB50}"/>
    <dgm:cxn modelId="{AD5F8048-75BF-2440-BB5C-2FEAF845CFE2}" type="presOf" srcId="{C99EBB8D-18C8-4B98-96D9-927FE5B6EE0C}" destId="{62B5A7C5-C259-A046-8F14-92E76C132E81}" srcOrd="0" destOrd="0" presId="urn:microsoft.com/office/officeart/2005/8/layout/hierarchy1"/>
    <dgm:cxn modelId="{555FDBCF-0FCC-974E-B734-E4071FC5F381}" type="presOf" srcId="{481E6074-3ACB-4413-B480-6FF2205199C1}" destId="{50BC7E99-41CA-1A46-8697-53C30F3DCE30}" srcOrd="0" destOrd="0" presId="urn:microsoft.com/office/officeart/2005/8/layout/hierarchy1"/>
    <dgm:cxn modelId="{784645C2-8CCF-E543-92C7-CD94E85D88A2}" type="presOf" srcId="{DE386E58-EEF7-4EFF-A77E-A65FC21A09B4}" destId="{DDACBBBE-AD28-474A-88CB-25B079CFDC89}" srcOrd="0" destOrd="0" presId="urn:microsoft.com/office/officeart/2005/8/layout/hierarchy1"/>
    <dgm:cxn modelId="{D88259D2-205D-2247-9FE6-9B47CB66B502}" type="presOf" srcId="{39506D58-2D27-4822-838B-540FA0157BA1}" destId="{C1E32960-5A2B-9D42-AB28-6024A5F667AB}" srcOrd="0" destOrd="0" presId="urn:microsoft.com/office/officeart/2005/8/layout/hierarchy1"/>
    <dgm:cxn modelId="{96F1366C-874E-A749-A4EA-7ED9CD96E32A}" type="presParOf" srcId="{DDACBBBE-AD28-474A-88CB-25B079CFDC89}" destId="{A106290F-DC88-544C-91F9-8106CA1193D9}" srcOrd="0" destOrd="0" presId="urn:microsoft.com/office/officeart/2005/8/layout/hierarchy1"/>
    <dgm:cxn modelId="{A5336DC8-8214-EF45-87E7-E69D5E138066}" type="presParOf" srcId="{A106290F-DC88-544C-91F9-8106CA1193D9}" destId="{0BE5FE2C-BDF1-A346-AD87-2123A521F247}" srcOrd="0" destOrd="0" presId="urn:microsoft.com/office/officeart/2005/8/layout/hierarchy1"/>
    <dgm:cxn modelId="{D651E578-1742-8841-A8BA-06C7EB755E22}" type="presParOf" srcId="{0BE5FE2C-BDF1-A346-AD87-2123A521F247}" destId="{F0A28BD0-BF1C-EE44-BA65-C86065B7EBAB}" srcOrd="0" destOrd="0" presId="urn:microsoft.com/office/officeart/2005/8/layout/hierarchy1"/>
    <dgm:cxn modelId="{177942FE-81FE-6E4D-878A-54BB0C27F343}" type="presParOf" srcId="{0BE5FE2C-BDF1-A346-AD87-2123A521F247}" destId="{62B5A7C5-C259-A046-8F14-92E76C132E81}" srcOrd="1" destOrd="0" presId="urn:microsoft.com/office/officeart/2005/8/layout/hierarchy1"/>
    <dgm:cxn modelId="{15F6D785-7148-044D-81BE-E2AF4A150DB3}" type="presParOf" srcId="{A106290F-DC88-544C-91F9-8106CA1193D9}" destId="{AD9F4B75-DC51-AD41-B218-A0BD19537B3F}" srcOrd="1" destOrd="0" presId="urn:microsoft.com/office/officeart/2005/8/layout/hierarchy1"/>
    <dgm:cxn modelId="{AE321B6A-56AF-AD4A-813B-58C35E216257}" type="presParOf" srcId="{DDACBBBE-AD28-474A-88CB-25B079CFDC89}" destId="{33ACCA6C-285C-554D-A876-D2F9154BB50E}" srcOrd="1" destOrd="0" presId="urn:microsoft.com/office/officeart/2005/8/layout/hierarchy1"/>
    <dgm:cxn modelId="{68EAF560-FF51-C04B-A022-D18465066E4D}" type="presParOf" srcId="{33ACCA6C-285C-554D-A876-D2F9154BB50E}" destId="{EC0D1374-68AA-D048-B03E-7797A6B13FA7}" srcOrd="0" destOrd="0" presId="urn:microsoft.com/office/officeart/2005/8/layout/hierarchy1"/>
    <dgm:cxn modelId="{9F8BE1BB-273D-A54C-ACF5-965BB59493E3}" type="presParOf" srcId="{EC0D1374-68AA-D048-B03E-7797A6B13FA7}" destId="{2F9BCB43-5425-CE41-90D0-5C558CF9D013}" srcOrd="0" destOrd="0" presId="urn:microsoft.com/office/officeart/2005/8/layout/hierarchy1"/>
    <dgm:cxn modelId="{2EE96384-6922-8243-8918-04098C66CBBB}" type="presParOf" srcId="{EC0D1374-68AA-D048-B03E-7797A6B13FA7}" destId="{C1E32960-5A2B-9D42-AB28-6024A5F667AB}" srcOrd="1" destOrd="0" presId="urn:microsoft.com/office/officeart/2005/8/layout/hierarchy1"/>
    <dgm:cxn modelId="{E87EE680-129A-4942-9708-B6273BBBDCF0}" type="presParOf" srcId="{33ACCA6C-285C-554D-A876-D2F9154BB50E}" destId="{E8B58414-8605-6342-A373-25CC4345F308}" srcOrd="1" destOrd="0" presId="urn:microsoft.com/office/officeart/2005/8/layout/hierarchy1"/>
    <dgm:cxn modelId="{13E64A06-0BA2-6D40-91CE-C84215F6C96F}" type="presParOf" srcId="{DDACBBBE-AD28-474A-88CB-25B079CFDC89}" destId="{79872624-DC50-9C4A-AE5A-21523A2DE28C}" srcOrd="2" destOrd="0" presId="urn:microsoft.com/office/officeart/2005/8/layout/hierarchy1"/>
    <dgm:cxn modelId="{5CC5568A-E236-CF41-907A-DD7A3ED4FDDD}" type="presParOf" srcId="{79872624-DC50-9C4A-AE5A-21523A2DE28C}" destId="{43675A3D-8539-1240-9443-9F2D2D51E768}" srcOrd="0" destOrd="0" presId="urn:microsoft.com/office/officeart/2005/8/layout/hierarchy1"/>
    <dgm:cxn modelId="{3C466295-8F10-9344-BA28-224C3629EA1A}" type="presParOf" srcId="{43675A3D-8539-1240-9443-9F2D2D51E768}" destId="{19CD56BB-7B9E-0944-9DD1-327DF37329F1}" srcOrd="0" destOrd="0" presId="urn:microsoft.com/office/officeart/2005/8/layout/hierarchy1"/>
    <dgm:cxn modelId="{4589646B-97C7-BA47-8221-5AD3B423A88A}" type="presParOf" srcId="{43675A3D-8539-1240-9443-9F2D2D51E768}" destId="{50BC7E99-41CA-1A46-8697-53C30F3DCE30}" srcOrd="1" destOrd="0" presId="urn:microsoft.com/office/officeart/2005/8/layout/hierarchy1"/>
    <dgm:cxn modelId="{2FF6EC78-A96F-3B4A-9C33-55CC42FC9EF4}" type="presParOf" srcId="{79872624-DC50-9C4A-AE5A-21523A2DE28C}" destId="{EDEAE695-E3EC-334D-917B-2DDAAE7D64D2}"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EC4782E-153E-426E-8FA1-1FF4901F2F9F}" type="doc">
      <dgm:prSet loTypeId="urn:microsoft.com/office/officeart/2018/2/layout/IconCircleList" loCatId="icon" qsTypeId="urn:microsoft.com/office/officeart/2005/8/quickstyle/simple1" qsCatId="simple" csTypeId="urn:microsoft.com/office/officeart/2018/5/colors/Iconchunking_neutralbg_colorful1" csCatId="colorful" phldr="1"/>
      <dgm:spPr/>
      <dgm:t>
        <a:bodyPr/>
        <a:lstStyle/>
        <a:p>
          <a:endParaRPr lang="en-US"/>
        </a:p>
      </dgm:t>
    </dgm:pt>
    <dgm:pt modelId="{19D6B88C-820A-40AA-BA27-5F00A1830628}">
      <dgm:prSet custT="1"/>
      <dgm:spPr/>
      <dgm:t>
        <a:bodyPr/>
        <a:lstStyle/>
        <a:p>
          <a:pPr>
            <a:lnSpc>
              <a:spcPct val="100000"/>
            </a:lnSpc>
          </a:pPr>
          <a:endParaRPr lang="en-US" sz="1400" dirty="0"/>
        </a:p>
      </dgm:t>
    </dgm:pt>
    <dgm:pt modelId="{9A402856-5DDC-4588-BD3D-181CACE107D0}" type="parTrans" cxnId="{97C24D3F-54A0-4720-828B-A0EB12A27F82}">
      <dgm:prSet/>
      <dgm:spPr/>
      <dgm:t>
        <a:bodyPr/>
        <a:lstStyle/>
        <a:p>
          <a:endParaRPr lang="en-US"/>
        </a:p>
      </dgm:t>
    </dgm:pt>
    <dgm:pt modelId="{3583A08C-B6A3-4639-83DD-F7BCF1A6B350}" type="sibTrans" cxnId="{97C24D3F-54A0-4720-828B-A0EB12A27F82}">
      <dgm:prSet/>
      <dgm:spPr/>
      <dgm:t>
        <a:bodyPr/>
        <a:lstStyle/>
        <a:p>
          <a:pPr>
            <a:lnSpc>
              <a:spcPct val="100000"/>
            </a:lnSpc>
          </a:pPr>
          <a:endParaRPr lang="en-US"/>
        </a:p>
      </dgm:t>
    </dgm:pt>
    <dgm:pt modelId="{A944206E-F2AC-4CDC-9E1A-860D5DCB7593}">
      <dgm:prSet custT="1"/>
      <dgm:spPr/>
      <dgm:t>
        <a:bodyPr/>
        <a:lstStyle/>
        <a:p>
          <a:pPr>
            <a:lnSpc>
              <a:spcPct val="100000"/>
            </a:lnSpc>
          </a:pPr>
          <a:endParaRPr lang="en-US" sz="1400" dirty="0"/>
        </a:p>
      </dgm:t>
    </dgm:pt>
    <dgm:pt modelId="{F4A5B696-BCCF-47B4-85B4-5F5CA66EDCA4}" type="sibTrans" cxnId="{D5DB9BCF-575A-4ADF-8FDD-ED4464F14EFD}">
      <dgm:prSet/>
      <dgm:spPr/>
      <dgm:t>
        <a:bodyPr/>
        <a:lstStyle/>
        <a:p>
          <a:pPr>
            <a:lnSpc>
              <a:spcPct val="100000"/>
            </a:lnSpc>
          </a:pPr>
          <a:endParaRPr lang="en-US"/>
        </a:p>
      </dgm:t>
    </dgm:pt>
    <dgm:pt modelId="{405830FF-4C76-4171-B0B0-620AC34B5C44}" type="parTrans" cxnId="{D5DB9BCF-575A-4ADF-8FDD-ED4464F14EFD}">
      <dgm:prSet/>
      <dgm:spPr/>
      <dgm:t>
        <a:bodyPr/>
        <a:lstStyle/>
        <a:p>
          <a:endParaRPr lang="en-US"/>
        </a:p>
      </dgm:t>
    </dgm:pt>
    <dgm:pt modelId="{CA58F060-4775-8240-9FC7-D64B7F53E7D1}">
      <dgm:prSet custT="1"/>
      <dgm:spPr/>
      <dgm:t>
        <a:bodyPr/>
        <a:lstStyle/>
        <a:p>
          <a:pPr>
            <a:lnSpc>
              <a:spcPct val="100000"/>
            </a:lnSpc>
          </a:pPr>
          <a:endParaRPr lang="en-US" sz="1400" dirty="0"/>
        </a:p>
      </dgm:t>
    </dgm:pt>
    <dgm:pt modelId="{3C192C92-B0C4-A444-8B33-049A5BFABF63}" type="parTrans" cxnId="{AE8E8157-3414-BA44-B048-6F11484ACEA6}">
      <dgm:prSet/>
      <dgm:spPr/>
      <dgm:t>
        <a:bodyPr/>
        <a:lstStyle/>
        <a:p>
          <a:endParaRPr lang="en-GB"/>
        </a:p>
      </dgm:t>
    </dgm:pt>
    <dgm:pt modelId="{829AAE71-BD59-3D42-8640-D9C194A6B274}" type="sibTrans" cxnId="{AE8E8157-3414-BA44-B048-6F11484ACEA6}">
      <dgm:prSet/>
      <dgm:spPr/>
      <dgm:t>
        <a:bodyPr/>
        <a:lstStyle/>
        <a:p>
          <a:endParaRPr lang="en-GB"/>
        </a:p>
      </dgm:t>
    </dgm:pt>
    <dgm:pt modelId="{52A37663-CFE0-430E-9023-127BEE3BC445}" type="pres">
      <dgm:prSet presAssocID="{6EC4782E-153E-426E-8FA1-1FF4901F2F9F}" presName="root" presStyleCnt="0">
        <dgm:presLayoutVars>
          <dgm:dir/>
          <dgm:resizeHandles val="exact"/>
        </dgm:presLayoutVars>
      </dgm:prSet>
      <dgm:spPr/>
      <dgm:t>
        <a:bodyPr/>
        <a:lstStyle/>
        <a:p>
          <a:endParaRPr lang="en-US"/>
        </a:p>
      </dgm:t>
    </dgm:pt>
    <dgm:pt modelId="{5F9B14DA-AE18-4E76-9F11-0A0AFCEF4628}" type="pres">
      <dgm:prSet presAssocID="{6EC4782E-153E-426E-8FA1-1FF4901F2F9F}" presName="container" presStyleCnt="0">
        <dgm:presLayoutVars>
          <dgm:dir/>
          <dgm:resizeHandles val="exact"/>
        </dgm:presLayoutVars>
      </dgm:prSet>
      <dgm:spPr/>
    </dgm:pt>
    <dgm:pt modelId="{95F98223-DB12-4311-884A-CEB242CFC32F}" type="pres">
      <dgm:prSet presAssocID="{A944206E-F2AC-4CDC-9E1A-860D5DCB7593}" presName="compNode" presStyleCnt="0"/>
      <dgm:spPr/>
    </dgm:pt>
    <dgm:pt modelId="{CEDA09C0-F42F-447A-8975-A8692D460C98}" type="pres">
      <dgm:prSet presAssocID="{A944206E-F2AC-4CDC-9E1A-860D5DCB7593}" presName="iconBgRect" presStyleLbl="bgShp" presStyleIdx="0" presStyleCnt="3" custLinFactNeighborX="1612" custLinFactNeighborY="1007"/>
      <dgm:spPr/>
    </dgm:pt>
    <dgm:pt modelId="{60B84DA2-D61A-4F14-91CC-A6C7DCF7D953}" type="pres">
      <dgm:prSet presAssocID="{A944206E-F2AC-4CDC-9E1A-860D5DCB759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dgm:spPr>
      <dgm:extLst>
        <a:ext uri="{E40237B7-FDA0-4F09-8148-C483321AD2D9}">
          <dgm14:cNvPr xmlns:dgm14="http://schemas.microsoft.com/office/drawing/2010/diagram" id="0" name="" descr="Wi-Fi"/>
        </a:ext>
      </dgm:extLst>
    </dgm:pt>
    <dgm:pt modelId="{343B1E04-A437-4366-ABFB-7303D00DA293}" type="pres">
      <dgm:prSet presAssocID="{A944206E-F2AC-4CDC-9E1A-860D5DCB7593}" presName="spaceRect" presStyleCnt="0"/>
      <dgm:spPr/>
    </dgm:pt>
    <dgm:pt modelId="{73CD293F-6FFC-4ECA-BF81-CC42050A28A7}" type="pres">
      <dgm:prSet presAssocID="{A944206E-F2AC-4CDC-9E1A-860D5DCB7593}" presName="textRect" presStyleLbl="revTx" presStyleIdx="0" presStyleCnt="3">
        <dgm:presLayoutVars>
          <dgm:chMax val="1"/>
          <dgm:chPref val="1"/>
        </dgm:presLayoutVars>
      </dgm:prSet>
      <dgm:spPr/>
      <dgm:t>
        <a:bodyPr/>
        <a:lstStyle/>
        <a:p>
          <a:endParaRPr lang="en-US"/>
        </a:p>
      </dgm:t>
    </dgm:pt>
    <dgm:pt modelId="{6C0403CF-F09E-4073-8F83-60F150CDD045}" type="pres">
      <dgm:prSet presAssocID="{F4A5B696-BCCF-47B4-85B4-5F5CA66EDCA4}" presName="sibTrans" presStyleLbl="sibTrans2D1" presStyleIdx="0" presStyleCnt="0"/>
      <dgm:spPr/>
      <dgm:t>
        <a:bodyPr/>
        <a:lstStyle/>
        <a:p>
          <a:endParaRPr lang="en-US"/>
        </a:p>
      </dgm:t>
    </dgm:pt>
    <dgm:pt modelId="{31B2A189-0280-4EBE-9038-EAF3AE770B8C}" type="pres">
      <dgm:prSet presAssocID="{19D6B88C-820A-40AA-BA27-5F00A1830628}" presName="compNode" presStyleCnt="0"/>
      <dgm:spPr/>
    </dgm:pt>
    <dgm:pt modelId="{F225D821-7564-4625-A3CA-B1CDC45EB774}" type="pres">
      <dgm:prSet presAssocID="{19D6B88C-820A-40AA-BA27-5F00A1830628}" presName="iconBgRect" presStyleLbl="bgShp" presStyleIdx="1" presStyleCnt="3"/>
      <dgm:spPr/>
    </dgm:pt>
    <dgm:pt modelId="{2BD6D9E5-F0E7-4CE1-8989-7B7AC5D80F7E}" type="pres">
      <dgm:prSet presAssocID="{19D6B88C-820A-40AA-BA27-5F00A183062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dgm:spPr>
      <dgm:extLst>
        <a:ext uri="{E40237B7-FDA0-4F09-8148-C483321AD2D9}">
          <dgm14:cNvPr xmlns:dgm14="http://schemas.microsoft.com/office/drawing/2010/diagram" id="0" name="" descr="Classroom"/>
        </a:ext>
      </dgm:extLst>
    </dgm:pt>
    <dgm:pt modelId="{CE0AC860-C7EB-4C01-A06D-11500E5DE851}" type="pres">
      <dgm:prSet presAssocID="{19D6B88C-820A-40AA-BA27-5F00A1830628}" presName="spaceRect" presStyleCnt="0"/>
      <dgm:spPr/>
    </dgm:pt>
    <dgm:pt modelId="{9FEAA4EA-62AD-4538-8567-11558CE703A2}" type="pres">
      <dgm:prSet presAssocID="{19D6B88C-820A-40AA-BA27-5F00A1830628}" presName="textRect" presStyleLbl="revTx" presStyleIdx="1" presStyleCnt="3">
        <dgm:presLayoutVars>
          <dgm:chMax val="1"/>
          <dgm:chPref val="1"/>
        </dgm:presLayoutVars>
      </dgm:prSet>
      <dgm:spPr/>
      <dgm:t>
        <a:bodyPr/>
        <a:lstStyle/>
        <a:p>
          <a:endParaRPr lang="en-US"/>
        </a:p>
      </dgm:t>
    </dgm:pt>
    <dgm:pt modelId="{F9753B4C-69A1-1440-B38E-0DFC21C7BB2D}" type="pres">
      <dgm:prSet presAssocID="{3583A08C-B6A3-4639-83DD-F7BCF1A6B350}" presName="sibTrans" presStyleLbl="sibTrans2D1" presStyleIdx="0" presStyleCnt="0"/>
      <dgm:spPr/>
      <dgm:t>
        <a:bodyPr/>
        <a:lstStyle/>
        <a:p>
          <a:endParaRPr lang="en-US"/>
        </a:p>
      </dgm:t>
    </dgm:pt>
    <dgm:pt modelId="{3C370F8D-B0BD-5549-B4F7-AD1FFF4861E1}" type="pres">
      <dgm:prSet presAssocID="{CA58F060-4775-8240-9FC7-D64B7F53E7D1}" presName="compNode" presStyleCnt="0"/>
      <dgm:spPr/>
    </dgm:pt>
    <dgm:pt modelId="{DA97B03F-56AE-2847-860A-9D4259FFA1C6}" type="pres">
      <dgm:prSet presAssocID="{CA58F060-4775-8240-9FC7-D64B7F53E7D1}" presName="iconBgRect" presStyleLbl="bgShp" presStyleIdx="2" presStyleCnt="3" custLinFactNeighborX="-5225" custLinFactNeighborY="32064"/>
      <dgm:spPr/>
    </dgm:pt>
    <dgm:pt modelId="{8E295E1F-36BF-E842-90C1-AA94DC00D179}" type="pres">
      <dgm:prSet presAssocID="{CA58F060-4775-8240-9FC7-D64B7F53E7D1}" presName="iconRect" presStyleLbl="node1" presStyleIdx="2" presStyleCnt="3" custLinFactNeighborY="33489"/>
      <dgm:spPr/>
    </dgm:pt>
    <dgm:pt modelId="{13A2DD40-E8EC-A248-AF90-175E8DA65E2A}" type="pres">
      <dgm:prSet presAssocID="{CA58F060-4775-8240-9FC7-D64B7F53E7D1}" presName="spaceRect" presStyleCnt="0"/>
      <dgm:spPr/>
    </dgm:pt>
    <dgm:pt modelId="{13E4A02D-C34D-E441-9181-D4FD667D3097}" type="pres">
      <dgm:prSet presAssocID="{CA58F060-4775-8240-9FC7-D64B7F53E7D1}" presName="textRect" presStyleLbl="revTx" presStyleIdx="2" presStyleCnt="3">
        <dgm:presLayoutVars>
          <dgm:chMax val="1"/>
          <dgm:chPref val="1"/>
        </dgm:presLayoutVars>
      </dgm:prSet>
      <dgm:spPr/>
      <dgm:t>
        <a:bodyPr/>
        <a:lstStyle/>
        <a:p>
          <a:endParaRPr lang="en-US"/>
        </a:p>
      </dgm:t>
    </dgm:pt>
  </dgm:ptLst>
  <dgm:cxnLst>
    <dgm:cxn modelId="{2701AB05-A20F-FB4F-BA33-B6316551D75D}" type="presOf" srcId="{3583A08C-B6A3-4639-83DD-F7BCF1A6B350}" destId="{F9753B4C-69A1-1440-B38E-0DFC21C7BB2D}" srcOrd="0" destOrd="0" presId="urn:microsoft.com/office/officeart/2018/2/layout/IconCircleList"/>
    <dgm:cxn modelId="{ED2A4568-FAF2-5C48-8B73-B2BA1F152A67}" type="presOf" srcId="{6EC4782E-153E-426E-8FA1-1FF4901F2F9F}" destId="{52A37663-CFE0-430E-9023-127BEE3BC445}" srcOrd="0" destOrd="0" presId="urn:microsoft.com/office/officeart/2018/2/layout/IconCircleList"/>
    <dgm:cxn modelId="{2EF9B55B-80E1-084F-AC06-F5FD309EF4F2}" type="presOf" srcId="{F4A5B696-BCCF-47B4-85B4-5F5CA66EDCA4}" destId="{6C0403CF-F09E-4073-8F83-60F150CDD045}" srcOrd="0" destOrd="0" presId="urn:microsoft.com/office/officeart/2018/2/layout/IconCircleList"/>
    <dgm:cxn modelId="{D5DB9BCF-575A-4ADF-8FDD-ED4464F14EFD}" srcId="{6EC4782E-153E-426E-8FA1-1FF4901F2F9F}" destId="{A944206E-F2AC-4CDC-9E1A-860D5DCB7593}" srcOrd="0" destOrd="0" parTransId="{405830FF-4C76-4171-B0B0-620AC34B5C44}" sibTransId="{F4A5B696-BCCF-47B4-85B4-5F5CA66EDCA4}"/>
    <dgm:cxn modelId="{9249F1A9-685E-464C-B18B-756624E83006}" type="presOf" srcId="{CA58F060-4775-8240-9FC7-D64B7F53E7D1}" destId="{13E4A02D-C34D-E441-9181-D4FD667D3097}" srcOrd="0" destOrd="0" presId="urn:microsoft.com/office/officeart/2018/2/layout/IconCircleList"/>
    <dgm:cxn modelId="{97C24D3F-54A0-4720-828B-A0EB12A27F82}" srcId="{6EC4782E-153E-426E-8FA1-1FF4901F2F9F}" destId="{19D6B88C-820A-40AA-BA27-5F00A1830628}" srcOrd="1" destOrd="0" parTransId="{9A402856-5DDC-4588-BD3D-181CACE107D0}" sibTransId="{3583A08C-B6A3-4639-83DD-F7BCF1A6B350}"/>
    <dgm:cxn modelId="{AE8E8157-3414-BA44-B048-6F11484ACEA6}" srcId="{6EC4782E-153E-426E-8FA1-1FF4901F2F9F}" destId="{CA58F060-4775-8240-9FC7-D64B7F53E7D1}" srcOrd="2" destOrd="0" parTransId="{3C192C92-B0C4-A444-8B33-049A5BFABF63}" sibTransId="{829AAE71-BD59-3D42-8640-D9C194A6B274}"/>
    <dgm:cxn modelId="{793749F3-9108-264B-A854-A2C2254963F9}" type="presOf" srcId="{A944206E-F2AC-4CDC-9E1A-860D5DCB7593}" destId="{73CD293F-6FFC-4ECA-BF81-CC42050A28A7}" srcOrd="0" destOrd="0" presId="urn:microsoft.com/office/officeart/2018/2/layout/IconCircleList"/>
    <dgm:cxn modelId="{AF88BC17-F5C6-2847-8789-CAC1AA060C70}" type="presOf" srcId="{19D6B88C-820A-40AA-BA27-5F00A1830628}" destId="{9FEAA4EA-62AD-4538-8567-11558CE703A2}" srcOrd="0" destOrd="0" presId="urn:microsoft.com/office/officeart/2018/2/layout/IconCircleList"/>
    <dgm:cxn modelId="{2CCB7296-2461-9340-B207-CDF9809C1625}" type="presParOf" srcId="{52A37663-CFE0-430E-9023-127BEE3BC445}" destId="{5F9B14DA-AE18-4E76-9F11-0A0AFCEF4628}" srcOrd="0" destOrd="0" presId="urn:microsoft.com/office/officeart/2018/2/layout/IconCircleList"/>
    <dgm:cxn modelId="{B1DB8F15-DDAE-804C-9D92-746104BB6569}" type="presParOf" srcId="{5F9B14DA-AE18-4E76-9F11-0A0AFCEF4628}" destId="{95F98223-DB12-4311-884A-CEB242CFC32F}" srcOrd="0" destOrd="0" presId="urn:microsoft.com/office/officeart/2018/2/layout/IconCircleList"/>
    <dgm:cxn modelId="{0460D73D-827D-674A-84FA-5A145D4166FB}" type="presParOf" srcId="{95F98223-DB12-4311-884A-CEB242CFC32F}" destId="{CEDA09C0-F42F-447A-8975-A8692D460C98}" srcOrd="0" destOrd="0" presId="urn:microsoft.com/office/officeart/2018/2/layout/IconCircleList"/>
    <dgm:cxn modelId="{86779B09-D865-4049-9D9B-E33334B15806}" type="presParOf" srcId="{95F98223-DB12-4311-884A-CEB242CFC32F}" destId="{60B84DA2-D61A-4F14-91CC-A6C7DCF7D953}" srcOrd="1" destOrd="0" presId="urn:microsoft.com/office/officeart/2018/2/layout/IconCircleList"/>
    <dgm:cxn modelId="{916EA0C6-9D4A-BE4E-9A1E-CFC97D894C81}" type="presParOf" srcId="{95F98223-DB12-4311-884A-CEB242CFC32F}" destId="{343B1E04-A437-4366-ABFB-7303D00DA293}" srcOrd="2" destOrd="0" presId="urn:microsoft.com/office/officeart/2018/2/layout/IconCircleList"/>
    <dgm:cxn modelId="{6E685E1E-48EA-9149-ACBB-710C3F500177}" type="presParOf" srcId="{95F98223-DB12-4311-884A-CEB242CFC32F}" destId="{73CD293F-6FFC-4ECA-BF81-CC42050A28A7}" srcOrd="3" destOrd="0" presId="urn:microsoft.com/office/officeart/2018/2/layout/IconCircleList"/>
    <dgm:cxn modelId="{D52B669F-DE40-6845-ADAC-0DEB0E2367AA}" type="presParOf" srcId="{5F9B14DA-AE18-4E76-9F11-0A0AFCEF4628}" destId="{6C0403CF-F09E-4073-8F83-60F150CDD045}" srcOrd="1" destOrd="0" presId="urn:microsoft.com/office/officeart/2018/2/layout/IconCircleList"/>
    <dgm:cxn modelId="{04BEEE4E-395A-5E4D-8337-5E7C051C45FB}" type="presParOf" srcId="{5F9B14DA-AE18-4E76-9F11-0A0AFCEF4628}" destId="{31B2A189-0280-4EBE-9038-EAF3AE770B8C}" srcOrd="2" destOrd="0" presId="urn:microsoft.com/office/officeart/2018/2/layout/IconCircleList"/>
    <dgm:cxn modelId="{E8352E58-1096-1345-873D-12BB8951966F}" type="presParOf" srcId="{31B2A189-0280-4EBE-9038-EAF3AE770B8C}" destId="{F225D821-7564-4625-A3CA-B1CDC45EB774}" srcOrd="0" destOrd="0" presId="urn:microsoft.com/office/officeart/2018/2/layout/IconCircleList"/>
    <dgm:cxn modelId="{3F124A2F-6863-EF44-AFDE-AB9526A5D085}" type="presParOf" srcId="{31B2A189-0280-4EBE-9038-EAF3AE770B8C}" destId="{2BD6D9E5-F0E7-4CE1-8989-7B7AC5D80F7E}" srcOrd="1" destOrd="0" presId="urn:microsoft.com/office/officeart/2018/2/layout/IconCircleList"/>
    <dgm:cxn modelId="{30D420C8-FDF4-6D45-B491-628B117E7AE7}" type="presParOf" srcId="{31B2A189-0280-4EBE-9038-EAF3AE770B8C}" destId="{CE0AC860-C7EB-4C01-A06D-11500E5DE851}" srcOrd="2" destOrd="0" presId="urn:microsoft.com/office/officeart/2018/2/layout/IconCircleList"/>
    <dgm:cxn modelId="{48961E0D-CCFD-3C46-85EC-C178A67E120F}" type="presParOf" srcId="{31B2A189-0280-4EBE-9038-EAF3AE770B8C}" destId="{9FEAA4EA-62AD-4538-8567-11558CE703A2}" srcOrd="3" destOrd="0" presId="urn:microsoft.com/office/officeart/2018/2/layout/IconCircleList"/>
    <dgm:cxn modelId="{3147D605-78DE-AD4A-9209-71D4FFC85C65}" type="presParOf" srcId="{5F9B14DA-AE18-4E76-9F11-0A0AFCEF4628}" destId="{F9753B4C-69A1-1440-B38E-0DFC21C7BB2D}" srcOrd="3" destOrd="0" presId="urn:microsoft.com/office/officeart/2018/2/layout/IconCircleList"/>
    <dgm:cxn modelId="{ECD3D152-B31F-5C45-84E6-EFBCF98578BB}" type="presParOf" srcId="{5F9B14DA-AE18-4E76-9F11-0A0AFCEF4628}" destId="{3C370F8D-B0BD-5549-B4F7-AD1FFF4861E1}" srcOrd="4" destOrd="0" presId="urn:microsoft.com/office/officeart/2018/2/layout/IconCircleList"/>
    <dgm:cxn modelId="{555CEE06-1AEF-BB4B-8342-B7525D36095C}" type="presParOf" srcId="{3C370F8D-B0BD-5549-B4F7-AD1FFF4861E1}" destId="{DA97B03F-56AE-2847-860A-9D4259FFA1C6}" srcOrd="0" destOrd="0" presId="urn:microsoft.com/office/officeart/2018/2/layout/IconCircleList"/>
    <dgm:cxn modelId="{030C2FAA-851E-1249-88BA-4AA501A02950}" type="presParOf" srcId="{3C370F8D-B0BD-5549-B4F7-AD1FFF4861E1}" destId="{8E295E1F-36BF-E842-90C1-AA94DC00D179}" srcOrd="1" destOrd="0" presId="urn:microsoft.com/office/officeart/2018/2/layout/IconCircleList"/>
    <dgm:cxn modelId="{C5B91DB5-15D6-A249-95C6-3200E19EB9C4}" type="presParOf" srcId="{3C370F8D-B0BD-5549-B4F7-AD1FFF4861E1}" destId="{13A2DD40-E8EC-A248-AF90-175E8DA65E2A}" srcOrd="2" destOrd="0" presId="urn:microsoft.com/office/officeart/2018/2/layout/IconCircleList"/>
    <dgm:cxn modelId="{9C0BF785-994C-944C-A832-BC02A7709FFC}" type="presParOf" srcId="{3C370F8D-B0BD-5549-B4F7-AD1FFF4861E1}" destId="{13E4A02D-C34D-E441-9181-D4FD667D3097}"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0EE1B5-0AA4-4056-9C9D-1ED13CA254A0}">
      <dsp:nvSpPr>
        <dsp:cNvPr id="0" name=""/>
        <dsp:cNvSpPr/>
      </dsp:nvSpPr>
      <dsp:spPr>
        <a:xfrm>
          <a:off x="-10962" y="6841"/>
          <a:ext cx="10779623" cy="122931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CAE35FC-4F3A-458F-B582-5581DD74F1AA}">
      <dsp:nvSpPr>
        <dsp:cNvPr id="0" name=""/>
        <dsp:cNvSpPr/>
      </dsp:nvSpPr>
      <dsp:spPr>
        <a:xfrm>
          <a:off x="360905" y="283437"/>
          <a:ext cx="676123" cy="67612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157957A-18EB-48F3-916D-8E47C60B1755}">
      <dsp:nvSpPr>
        <dsp:cNvPr id="0" name=""/>
        <dsp:cNvSpPr/>
      </dsp:nvSpPr>
      <dsp:spPr>
        <a:xfrm>
          <a:off x="1408897" y="6841"/>
          <a:ext cx="9356986" cy="12293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0103" tIns="130103" rIns="130103" bIns="130103" numCol="1" spcCol="1270" anchor="ctr" anchorCtr="0">
          <a:noAutofit/>
        </a:bodyPr>
        <a:lstStyle/>
        <a:p>
          <a:pPr lvl="0" algn="l" defTabSz="889000">
            <a:lnSpc>
              <a:spcPct val="100000"/>
            </a:lnSpc>
            <a:spcBef>
              <a:spcPct val="0"/>
            </a:spcBef>
            <a:spcAft>
              <a:spcPct val="35000"/>
            </a:spcAft>
          </a:pPr>
          <a:r>
            <a:rPr lang="en-US" sz="2000" kern="1200" dirty="0"/>
            <a:t>This protocol is for guidance on </a:t>
          </a:r>
          <a:r>
            <a:rPr lang="en-US" sz="2000" b="1" kern="1200" dirty="0"/>
            <a:t>synchronous online learning</a:t>
          </a:r>
          <a:r>
            <a:rPr lang="en-US" sz="2000" kern="1200" dirty="0"/>
            <a:t> sessions. It</a:t>
          </a:r>
          <a:r>
            <a:rPr lang="en-GB" sz="2000" b="0" i="0" u="none" kern="1200" dirty="0"/>
            <a:t> sets out the commitment you, your teachers and your peers make to one another in order that everyone can have the best possible experience.</a:t>
          </a:r>
          <a:endParaRPr lang="en-US" sz="2000" kern="1200" dirty="0"/>
        </a:p>
      </dsp:txBody>
      <dsp:txXfrm>
        <a:off x="1408897" y="6841"/>
        <a:ext cx="9356986" cy="1229315"/>
      </dsp:txXfrm>
    </dsp:sp>
    <dsp:sp modelId="{556873DB-A471-479B-9E4F-537BB8C90365}">
      <dsp:nvSpPr>
        <dsp:cNvPr id="0" name=""/>
        <dsp:cNvSpPr/>
      </dsp:nvSpPr>
      <dsp:spPr>
        <a:xfrm>
          <a:off x="-10962" y="1543486"/>
          <a:ext cx="10779623" cy="122931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F25077B-F4E7-4B2D-B714-FCEB01A3C3AE}">
      <dsp:nvSpPr>
        <dsp:cNvPr id="0" name=""/>
        <dsp:cNvSpPr/>
      </dsp:nvSpPr>
      <dsp:spPr>
        <a:xfrm>
          <a:off x="360905" y="1820082"/>
          <a:ext cx="676123" cy="67612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EF661D-E9A9-4961-B16A-532E519265FE}">
      <dsp:nvSpPr>
        <dsp:cNvPr id="0" name=""/>
        <dsp:cNvSpPr/>
      </dsp:nvSpPr>
      <dsp:spPr>
        <a:xfrm>
          <a:off x="1384194" y="1574298"/>
          <a:ext cx="9406390" cy="11050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3472" tIns="123472" rIns="123472" bIns="123472" numCol="1" spcCol="1270" anchor="ctr" anchorCtr="0">
          <a:noAutofit/>
        </a:bodyPr>
        <a:lstStyle/>
        <a:p>
          <a:pPr lvl="0" algn="l" defTabSz="889000">
            <a:lnSpc>
              <a:spcPct val="100000"/>
            </a:lnSpc>
            <a:spcBef>
              <a:spcPct val="0"/>
            </a:spcBef>
            <a:spcAft>
              <a:spcPct val="35000"/>
            </a:spcAft>
          </a:pPr>
          <a:endParaRPr lang="en-US" sz="2000" kern="1200" dirty="0"/>
        </a:p>
      </dsp:txBody>
      <dsp:txXfrm>
        <a:off x="1384194" y="1574298"/>
        <a:ext cx="9406390" cy="1105037"/>
      </dsp:txXfrm>
    </dsp:sp>
    <dsp:sp modelId="{081CECF9-AB7F-4DE1-9598-22E5C1529FD2}">
      <dsp:nvSpPr>
        <dsp:cNvPr id="0" name=""/>
        <dsp:cNvSpPr/>
      </dsp:nvSpPr>
      <dsp:spPr>
        <a:xfrm>
          <a:off x="-10962" y="3080131"/>
          <a:ext cx="10779623" cy="122931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8EE0FA0-4BFF-414C-B940-EA2E049C6B1F}">
      <dsp:nvSpPr>
        <dsp:cNvPr id="0" name=""/>
        <dsp:cNvSpPr/>
      </dsp:nvSpPr>
      <dsp:spPr>
        <a:xfrm>
          <a:off x="360905" y="3356727"/>
          <a:ext cx="676123" cy="67612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ACF863-9241-4763-81DC-5840FFEF0D3D}">
      <dsp:nvSpPr>
        <dsp:cNvPr id="0" name=""/>
        <dsp:cNvSpPr/>
      </dsp:nvSpPr>
      <dsp:spPr>
        <a:xfrm>
          <a:off x="1408897" y="3080131"/>
          <a:ext cx="9356986" cy="12293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0103" tIns="130103" rIns="130103" bIns="130103" numCol="1" spcCol="1270" anchor="ctr" anchorCtr="0">
          <a:noAutofit/>
        </a:bodyPr>
        <a:lstStyle/>
        <a:p>
          <a:pPr lvl="0" algn="l" defTabSz="889000">
            <a:lnSpc>
              <a:spcPct val="100000"/>
            </a:lnSpc>
            <a:spcBef>
              <a:spcPct val="0"/>
            </a:spcBef>
            <a:spcAft>
              <a:spcPct val="35000"/>
            </a:spcAft>
          </a:pPr>
          <a:endParaRPr lang="en-US" sz="2000" kern="1200" dirty="0"/>
        </a:p>
      </dsp:txBody>
      <dsp:txXfrm>
        <a:off x="1408897" y="3080131"/>
        <a:ext cx="9356986" cy="12293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006340-A6F1-495B-A03E-5F3CBC626BD9}">
      <dsp:nvSpPr>
        <dsp:cNvPr id="0" name=""/>
        <dsp:cNvSpPr/>
      </dsp:nvSpPr>
      <dsp:spPr>
        <a:xfrm>
          <a:off x="0" y="0"/>
          <a:ext cx="6245265" cy="770445"/>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19A2EDE-D61F-4DBD-8A7C-F3775701AB48}">
      <dsp:nvSpPr>
        <dsp:cNvPr id="0" name=""/>
        <dsp:cNvSpPr/>
      </dsp:nvSpPr>
      <dsp:spPr>
        <a:xfrm>
          <a:off x="233059" y="175158"/>
          <a:ext cx="423745" cy="42374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7FDC0BF-0A13-49A5-8AEA-02625AEA9C8D}">
      <dsp:nvSpPr>
        <dsp:cNvPr id="0" name=""/>
        <dsp:cNvSpPr/>
      </dsp:nvSpPr>
      <dsp:spPr>
        <a:xfrm>
          <a:off x="889864" y="1808"/>
          <a:ext cx="5355400" cy="770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539" tIns="81539" rIns="81539" bIns="81539" numCol="1" spcCol="1270" anchor="ctr" anchorCtr="0">
          <a:noAutofit/>
        </a:bodyPr>
        <a:lstStyle/>
        <a:p>
          <a:pPr lvl="0" algn="l" defTabSz="844550">
            <a:lnSpc>
              <a:spcPct val="100000"/>
            </a:lnSpc>
            <a:spcBef>
              <a:spcPct val="0"/>
            </a:spcBef>
            <a:spcAft>
              <a:spcPct val="35000"/>
            </a:spcAft>
          </a:pPr>
          <a:endParaRPr lang="en-US" sz="1900" kern="1200" dirty="0"/>
        </a:p>
      </dsp:txBody>
      <dsp:txXfrm>
        <a:off x="889864" y="1808"/>
        <a:ext cx="5355400" cy="770445"/>
      </dsp:txXfrm>
    </dsp:sp>
    <dsp:sp modelId="{0D404399-82F2-45E1-8E88-A9BB6B57F479}">
      <dsp:nvSpPr>
        <dsp:cNvPr id="0" name=""/>
        <dsp:cNvSpPr/>
      </dsp:nvSpPr>
      <dsp:spPr>
        <a:xfrm>
          <a:off x="0" y="964865"/>
          <a:ext cx="6245265" cy="770445"/>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97946A7-E116-494B-B534-80F92C922BAA}">
      <dsp:nvSpPr>
        <dsp:cNvPr id="0" name=""/>
        <dsp:cNvSpPr/>
      </dsp:nvSpPr>
      <dsp:spPr>
        <a:xfrm>
          <a:off x="233059" y="1138215"/>
          <a:ext cx="423745" cy="42374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D257CAC-CDA5-44A9-B8B4-04E9715808AF}">
      <dsp:nvSpPr>
        <dsp:cNvPr id="0" name=""/>
        <dsp:cNvSpPr/>
      </dsp:nvSpPr>
      <dsp:spPr>
        <a:xfrm>
          <a:off x="889864" y="964865"/>
          <a:ext cx="5355400" cy="770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539" tIns="81539" rIns="81539" bIns="81539" numCol="1" spcCol="1270" anchor="ctr" anchorCtr="0">
          <a:noAutofit/>
        </a:bodyPr>
        <a:lstStyle/>
        <a:p>
          <a:pPr lvl="0" algn="l" defTabSz="844550">
            <a:lnSpc>
              <a:spcPct val="100000"/>
            </a:lnSpc>
            <a:spcBef>
              <a:spcPct val="0"/>
            </a:spcBef>
            <a:spcAft>
              <a:spcPct val="35000"/>
            </a:spcAft>
          </a:pPr>
          <a:endParaRPr lang="en-US" sz="1900" kern="1200" dirty="0"/>
        </a:p>
      </dsp:txBody>
      <dsp:txXfrm>
        <a:off x="889864" y="964865"/>
        <a:ext cx="5355400" cy="770445"/>
      </dsp:txXfrm>
    </dsp:sp>
    <dsp:sp modelId="{87EC9D09-A637-40CB-B674-8E4C2FA405CC}">
      <dsp:nvSpPr>
        <dsp:cNvPr id="0" name=""/>
        <dsp:cNvSpPr/>
      </dsp:nvSpPr>
      <dsp:spPr>
        <a:xfrm>
          <a:off x="0" y="1927922"/>
          <a:ext cx="6245265" cy="770445"/>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BE0960D-596B-4B4A-BF09-3FF223C33682}">
      <dsp:nvSpPr>
        <dsp:cNvPr id="0" name=""/>
        <dsp:cNvSpPr/>
      </dsp:nvSpPr>
      <dsp:spPr>
        <a:xfrm>
          <a:off x="233059" y="2101272"/>
          <a:ext cx="423745" cy="42374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D443A72-B022-40A8-AFCA-FC7F81B4D4BA}">
      <dsp:nvSpPr>
        <dsp:cNvPr id="0" name=""/>
        <dsp:cNvSpPr/>
      </dsp:nvSpPr>
      <dsp:spPr>
        <a:xfrm>
          <a:off x="889864" y="1927922"/>
          <a:ext cx="5355400" cy="770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539" tIns="81539" rIns="81539" bIns="81539" numCol="1" spcCol="1270" anchor="ctr" anchorCtr="0">
          <a:noAutofit/>
        </a:bodyPr>
        <a:lstStyle/>
        <a:p>
          <a:pPr lvl="0" algn="l" defTabSz="844550">
            <a:lnSpc>
              <a:spcPct val="100000"/>
            </a:lnSpc>
            <a:spcBef>
              <a:spcPct val="0"/>
            </a:spcBef>
            <a:spcAft>
              <a:spcPct val="35000"/>
            </a:spcAft>
          </a:pPr>
          <a:endParaRPr lang="en-US" sz="1900" kern="1200" dirty="0"/>
        </a:p>
      </dsp:txBody>
      <dsp:txXfrm>
        <a:off x="889864" y="1927922"/>
        <a:ext cx="5355400" cy="770445"/>
      </dsp:txXfrm>
    </dsp:sp>
    <dsp:sp modelId="{6F77D1DF-408A-414B-82FF-B7CC5E782582}">
      <dsp:nvSpPr>
        <dsp:cNvPr id="0" name=""/>
        <dsp:cNvSpPr/>
      </dsp:nvSpPr>
      <dsp:spPr>
        <a:xfrm>
          <a:off x="0" y="2912621"/>
          <a:ext cx="6245265" cy="770445"/>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F0441E6-11C1-477B-B57A-8745D59FC1E9}">
      <dsp:nvSpPr>
        <dsp:cNvPr id="0" name=""/>
        <dsp:cNvSpPr/>
      </dsp:nvSpPr>
      <dsp:spPr>
        <a:xfrm>
          <a:off x="233059" y="3064329"/>
          <a:ext cx="423745" cy="42374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3298A72-BDEA-412D-B908-6E806806D6D7}">
      <dsp:nvSpPr>
        <dsp:cNvPr id="0" name=""/>
        <dsp:cNvSpPr/>
      </dsp:nvSpPr>
      <dsp:spPr>
        <a:xfrm>
          <a:off x="889864" y="2890979"/>
          <a:ext cx="5355400" cy="770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539" tIns="81539" rIns="81539" bIns="81539" numCol="1" spcCol="1270" anchor="ctr" anchorCtr="0">
          <a:noAutofit/>
        </a:bodyPr>
        <a:lstStyle/>
        <a:p>
          <a:pPr lvl="0" algn="l" defTabSz="844550">
            <a:lnSpc>
              <a:spcPct val="100000"/>
            </a:lnSpc>
            <a:spcBef>
              <a:spcPct val="0"/>
            </a:spcBef>
            <a:spcAft>
              <a:spcPct val="35000"/>
            </a:spcAft>
          </a:pPr>
          <a:endParaRPr lang="en-US" sz="1900" kern="1200" dirty="0"/>
        </a:p>
      </dsp:txBody>
      <dsp:txXfrm>
        <a:off x="889864" y="2890979"/>
        <a:ext cx="5355400" cy="770445"/>
      </dsp:txXfrm>
    </dsp:sp>
    <dsp:sp modelId="{89876768-8ECB-48DF-BB16-5F4982A45E5C}">
      <dsp:nvSpPr>
        <dsp:cNvPr id="0" name=""/>
        <dsp:cNvSpPr/>
      </dsp:nvSpPr>
      <dsp:spPr>
        <a:xfrm>
          <a:off x="0" y="3854036"/>
          <a:ext cx="6245265" cy="770445"/>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3E4C7B-6EDE-4654-808B-D611687BB652}">
      <dsp:nvSpPr>
        <dsp:cNvPr id="0" name=""/>
        <dsp:cNvSpPr/>
      </dsp:nvSpPr>
      <dsp:spPr>
        <a:xfrm>
          <a:off x="233059" y="4027386"/>
          <a:ext cx="423745" cy="42374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2505D97-F863-4EE8-BE32-BACC30BD507E}">
      <dsp:nvSpPr>
        <dsp:cNvPr id="0" name=""/>
        <dsp:cNvSpPr/>
      </dsp:nvSpPr>
      <dsp:spPr>
        <a:xfrm>
          <a:off x="889864" y="3854036"/>
          <a:ext cx="5355400" cy="770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539" tIns="81539" rIns="81539" bIns="81539" numCol="1" spcCol="1270" anchor="ctr" anchorCtr="0">
          <a:noAutofit/>
        </a:bodyPr>
        <a:lstStyle/>
        <a:p>
          <a:pPr lvl="0" algn="l" defTabSz="844550">
            <a:lnSpc>
              <a:spcPct val="100000"/>
            </a:lnSpc>
            <a:spcBef>
              <a:spcPct val="0"/>
            </a:spcBef>
            <a:spcAft>
              <a:spcPct val="35000"/>
            </a:spcAft>
          </a:pPr>
          <a:endParaRPr lang="en-US" sz="1900" kern="1200" dirty="0"/>
        </a:p>
      </dsp:txBody>
      <dsp:txXfrm>
        <a:off x="889864" y="3854036"/>
        <a:ext cx="5355400" cy="770445"/>
      </dsp:txXfrm>
    </dsp:sp>
    <dsp:sp modelId="{7B5CB62E-8968-944A-BACD-F81B9BE540A2}">
      <dsp:nvSpPr>
        <dsp:cNvPr id="0" name=""/>
        <dsp:cNvSpPr/>
      </dsp:nvSpPr>
      <dsp:spPr>
        <a:xfrm>
          <a:off x="0" y="4817093"/>
          <a:ext cx="6245265" cy="770445"/>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B4EB3C-A9F5-4A42-BDD0-ADBE48BC7375}">
      <dsp:nvSpPr>
        <dsp:cNvPr id="0" name=""/>
        <dsp:cNvSpPr/>
      </dsp:nvSpPr>
      <dsp:spPr>
        <a:xfrm>
          <a:off x="233059" y="4990443"/>
          <a:ext cx="423745" cy="423745"/>
        </a:xfrm>
        <a:prstGeom prst="rect">
          <a:avLst/>
        </a:prstGeom>
        <a:solidFill>
          <a:schemeClr val="bg1">
            <a:hueOff val="0"/>
            <a:satOff val="0"/>
            <a:lumOff val="0"/>
            <a:alphaOff val="0"/>
          </a:schemeClr>
        </a:solid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490B6D-4288-2C42-9468-AD9A8122B990}">
      <dsp:nvSpPr>
        <dsp:cNvPr id="0" name=""/>
        <dsp:cNvSpPr/>
      </dsp:nvSpPr>
      <dsp:spPr>
        <a:xfrm>
          <a:off x="889864" y="4817093"/>
          <a:ext cx="5355400" cy="770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539" tIns="81539" rIns="81539" bIns="81539" numCol="1" spcCol="1270" anchor="ctr" anchorCtr="0">
          <a:noAutofit/>
        </a:bodyPr>
        <a:lstStyle/>
        <a:p>
          <a:pPr lvl="0" algn="l" defTabSz="844550">
            <a:lnSpc>
              <a:spcPct val="100000"/>
            </a:lnSpc>
            <a:spcBef>
              <a:spcPct val="0"/>
            </a:spcBef>
            <a:spcAft>
              <a:spcPct val="35000"/>
            </a:spcAft>
          </a:pPr>
          <a:endParaRPr lang="en-US" sz="1900" kern="1200" dirty="0"/>
        </a:p>
      </dsp:txBody>
      <dsp:txXfrm>
        <a:off x="889864" y="4817093"/>
        <a:ext cx="5355400" cy="7704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D60964-2C4A-4AB7-845A-FB351F3DC232}">
      <dsp:nvSpPr>
        <dsp:cNvPr id="0" name=""/>
        <dsp:cNvSpPr/>
      </dsp:nvSpPr>
      <dsp:spPr>
        <a:xfrm>
          <a:off x="1611130" y="535726"/>
          <a:ext cx="1177689" cy="1177689"/>
        </a:xfrm>
        <a:prstGeom prst="rect">
          <a:avLst/>
        </a:prstGeom>
        <a:blipFill>
          <a:blip xmlns:r="http://schemas.openxmlformats.org/officeDocument/2006/relationships" r:embed="rId1">
            <a:extLst>
              <a:ext uri="{96DAC541-7B7A-43D3-8B79-37D633B846F1}">
                <asvg:svgBlip xmlns:asvg="http://schemas.microsoft.com/office/drawing/2016/SVG/main" xmlns=""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DF5D96-E847-4C91-AD92-83F03BC785AC}">
      <dsp:nvSpPr>
        <dsp:cNvPr id="0" name=""/>
        <dsp:cNvSpPr/>
      </dsp:nvSpPr>
      <dsp:spPr>
        <a:xfrm>
          <a:off x="220351" y="2220024"/>
          <a:ext cx="3924741" cy="1189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622300">
            <a:lnSpc>
              <a:spcPct val="100000"/>
            </a:lnSpc>
            <a:spcBef>
              <a:spcPct val="0"/>
            </a:spcBef>
            <a:spcAft>
              <a:spcPct val="35000"/>
            </a:spcAft>
          </a:pPr>
          <a:r>
            <a:rPr lang="en-US" sz="1400" kern="1200" dirty="0">
              <a:latin typeface="Calibri"/>
              <a:cs typeface="Calibri"/>
            </a:rPr>
            <a:t>. </a:t>
          </a:r>
        </a:p>
      </dsp:txBody>
      <dsp:txXfrm>
        <a:off x="220351" y="2220024"/>
        <a:ext cx="3924741" cy="1189332"/>
      </dsp:txXfrm>
    </dsp:sp>
    <dsp:sp modelId="{68BE4174-587D-4F37-A895-7121660BBE7B}">
      <dsp:nvSpPr>
        <dsp:cNvPr id="0" name=""/>
        <dsp:cNvSpPr/>
      </dsp:nvSpPr>
      <dsp:spPr>
        <a:xfrm>
          <a:off x="5409048" y="535718"/>
          <a:ext cx="1177689" cy="1177689"/>
        </a:xfrm>
        <a:prstGeom prst="rect">
          <a:avLst/>
        </a:prstGeom>
        <a:blipFill>
          <a:blip xmlns:r="http://schemas.openxmlformats.org/officeDocument/2006/relationships" r:embed="rId3">
            <a:extLst>
              <a:ext uri="{96DAC541-7B7A-43D3-8B79-37D633B846F1}">
                <asvg:svgBlip xmlns:asvg="http://schemas.microsoft.com/office/drawing/2016/SVG/main" xmlns=""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F882290-7114-4936-B2E8-9CAC6C077431}">
      <dsp:nvSpPr>
        <dsp:cNvPr id="0" name=""/>
        <dsp:cNvSpPr/>
      </dsp:nvSpPr>
      <dsp:spPr>
        <a:xfrm>
          <a:off x="4603083" y="2186862"/>
          <a:ext cx="2617087" cy="12335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622300" rtl="0">
            <a:lnSpc>
              <a:spcPct val="100000"/>
            </a:lnSpc>
            <a:spcBef>
              <a:spcPct val="0"/>
            </a:spcBef>
            <a:spcAft>
              <a:spcPct val="35000"/>
            </a:spcAft>
          </a:pPr>
          <a:r>
            <a:rPr lang="en-US" sz="1400" kern="1200" dirty="0">
              <a:latin typeface="Calibri"/>
              <a:cs typeface="Calibri"/>
            </a:rPr>
            <a:t>.</a:t>
          </a:r>
        </a:p>
      </dsp:txBody>
      <dsp:txXfrm>
        <a:off x="4603083" y="2186862"/>
        <a:ext cx="2617087" cy="1233547"/>
      </dsp:txXfrm>
    </dsp:sp>
    <dsp:sp modelId="{C01F157F-E31C-4E22-8307-D279903E495A}">
      <dsp:nvSpPr>
        <dsp:cNvPr id="0" name=""/>
        <dsp:cNvSpPr/>
      </dsp:nvSpPr>
      <dsp:spPr>
        <a:xfrm>
          <a:off x="8380606" y="535725"/>
          <a:ext cx="1177689" cy="117768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072112-B6DB-48EE-8981-80D82B8D6D72}">
      <dsp:nvSpPr>
        <dsp:cNvPr id="0" name=""/>
        <dsp:cNvSpPr/>
      </dsp:nvSpPr>
      <dsp:spPr>
        <a:xfrm>
          <a:off x="7678161" y="2256695"/>
          <a:ext cx="2617087" cy="11404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622300">
            <a:lnSpc>
              <a:spcPct val="100000"/>
            </a:lnSpc>
            <a:spcBef>
              <a:spcPct val="0"/>
            </a:spcBef>
            <a:spcAft>
              <a:spcPct val="35000"/>
            </a:spcAft>
          </a:pPr>
          <a:endParaRPr lang="en-US" sz="1400" kern="1200" dirty="0">
            <a:latin typeface="Calibri"/>
            <a:cs typeface="Calibri"/>
          </a:endParaRPr>
        </a:p>
      </dsp:txBody>
      <dsp:txXfrm>
        <a:off x="7678161" y="2256695"/>
        <a:ext cx="2617087" cy="11404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83B620-D5FC-4123-9C2E-24F9DBEC5077}">
      <dsp:nvSpPr>
        <dsp:cNvPr id="0" name=""/>
        <dsp:cNvSpPr/>
      </dsp:nvSpPr>
      <dsp:spPr>
        <a:xfrm>
          <a:off x="1212569" y="987197"/>
          <a:ext cx="1300252" cy="130025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FA34DA-4E61-402F-AEA0-4ED84D0ACC3D}">
      <dsp:nvSpPr>
        <dsp:cNvPr id="0" name=""/>
        <dsp:cNvSpPr/>
      </dsp:nvSpPr>
      <dsp:spPr>
        <a:xfrm>
          <a:off x="417971" y="2644140"/>
          <a:ext cx="28894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622300" rtl="0">
            <a:lnSpc>
              <a:spcPct val="100000"/>
            </a:lnSpc>
            <a:spcBef>
              <a:spcPct val="0"/>
            </a:spcBef>
            <a:spcAft>
              <a:spcPct val="35000"/>
            </a:spcAft>
          </a:pPr>
          <a:endParaRPr lang="en-US" sz="1400" kern="1200" dirty="0"/>
        </a:p>
      </dsp:txBody>
      <dsp:txXfrm>
        <a:off x="417971" y="2644140"/>
        <a:ext cx="2889450" cy="720000"/>
      </dsp:txXfrm>
    </dsp:sp>
    <dsp:sp modelId="{5759F912-FE22-4A66-8865-6897DA636EDC}">
      <dsp:nvSpPr>
        <dsp:cNvPr id="0" name=""/>
        <dsp:cNvSpPr/>
      </dsp:nvSpPr>
      <dsp:spPr>
        <a:xfrm>
          <a:off x="4607673" y="987197"/>
          <a:ext cx="1300252" cy="130025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695187-6242-43CE-A9A2-0818C10BADDC}">
      <dsp:nvSpPr>
        <dsp:cNvPr id="0" name=""/>
        <dsp:cNvSpPr/>
      </dsp:nvSpPr>
      <dsp:spPr>
        <a:xfrm>
          <a:off x="3813075" y="2644140"/>
          <a:ext cx="28894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622300">
            <a:lnSpc>
              <a:spcPct val="100000"/>
            </a:lnSpc>
            <a:spcBef>
              <a:spcPct val="0"/>
            </a:spcBef>
            <a:spcAft>
              <a:spcPct val="35000"/>
            </a:spcAft>
          </a:pPr>
          <a:endParaRPr lang="en-US" sz="1400" kern="1200" dirty="0"/>
        </a:p>
      </dsp:txBody>
      <dsp:txXfrm>
        <a:off x="3813075" y="2644140"/>
        <a:ext cx="2889450" cy="720000"/>
      </dsp:txXfrm>
    </dsp:sp>
    <dsp:sp modelId="{2910E815-035B-4770-8BF7-BCDA8FD410B5}">
      <dsp:nvSpPr>
        <dsp:cNvPr id="0" name=""/>
        <dsp:cNvSpPr/>
      </dsp:nvSpPr>
      <dsp:spPr>
        <a:xfrm>
          <a:off x="8002777" y="987197"/>
          <a:ext cx="1300252" cy="130025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EEC5B1-A359-4F59-AF7F-F11D8B9AB986}">
      <dsp:nvSpPr>
        <dsp:cNvPr id="0" name=""/>
        <dsp:cNvSpPr/>
      </dsp:nvSpPr>
      <dsp:spPr>
        <a:xfrm>
          <a:off x="7208178" y="2644140"/>
          <a:ext cx="28894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622300" rtl="0">
            <a:lnSpc>
              <a:spcPct val="100000"/>
            </a:lnSpc>
            <a:spcBef>
              <a:spcPct val="0"/>
            </a:spcBef>
            <a:spcAft>
              <a:spcPct val="35000"/>
            </a:spcAft>
          </a:pPr>
          <a:endParaRPr lang="en-US" sz="1400" kern="1200" dirty="0"/>
        </a:p>
      </dsp:txBody>
      <dsp:txXfrm>
        <a:off x="7208178" y="2644140"/>
        <a:ext cx="2889450" cy="720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739117-8D5B-B045-AC64-F1B8B0102370}">
      <dsp:nvSpPr>
        <dsp:cNvPr id="0" name=""/>
        <dsp:cNvSpPr/>
      </dsp:nvSpPr>
      <dsp:spPr>
        <a:xfrm>
          <a:off x="1283" y="507350"/>
          <a:ext cx="4505585" cy="286104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6AEC25DA-23B8-9949-A3D8-B64A4DF0C1B2}">
      <dsp:nvSpPr>
        <dsp:cNvPr id="0" name=""/>
        <dsp:cNvSpPr/>
      </dsp:nvSpPr>
      <dsp:spPr>
        <a:xfrm>
          <a:off x="501904" y="982940"/>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rtl="0">
            <a:lnSpc>
              <a:spcPct val="90000"/>
            </a:lnSpc>
            <a:spcBef>
              <a:spcPct val="0"/>
            </a:spcBef>
            <a:spcAft>
              <a:spcPct val="35000"/>
            </a:spcAft>
          </a:pPr>
          <a:endParaRPr lang="en-US" sz="6500" kern="1200" dirty="0"/>
        </a:p>
      </dsp:txBody>
      <dsp:txXfrm>
        <a:off x="585701" y="1066737"/>
        <a:ext cx="4337991" cy="2693452"/>
      </dsp:txXfrm>
    </dsp:sp>
    <dsp:sp modelId="{C6A3A2FC-A316-AF43-8A0A-DDF99B882ED7}">
      <dsp:nvSpPr>
        <dsp:cNvPr id="0" name=""/>
        <dsp:cNvSpPr/>
      </dsp:nvSpPr>
      <dsp:spPr>
        <a:xfrm>
          <a:off x="5508110" y="507350"/>
          <a:ext cx="4505585" cy="286104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B23627D5-AC9B-B14A-99FD-3DDA9E527B12}">
      <dsp:nvSpPr>
        <dsp:cNvPr id="0" name=""/>
        <dsp:cNvSpPr/>
      </dsp:nvSpPr>
      <dsp:spPr>
        <a:xfrm>
          <a:off x="6008730" y="982940"/>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rtl="0">
            <a:lnSpc>
              <a:spcPct val="90000"/>
            </a:lnSpc>
            <a:spcBef>
              <a:spcPct val="0"/>
            </a:spcBef>
            <a:spcAft>
              <a:spcPct val="35000"/>
            </a:spcAft>
          </a:pPr>
          <a:endParaRPr lang="en-US" sz="6500" kern="1200" dirty="0"/>
        </a:p>
      </dsp:txBody>
      <dsp:txXfrm>
        <a:off x="6092527" y="1066737"/>
        <a:ext cx="4337991" cy="269345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A28BD0-BF1C-EE44-BA65-C86065B7EBAB}">
      <dsp:nvSpPr>
        <dsp:cNvPr id="0" name=""/>
        <dsp:cNvSpPr/>
      </dsp:nvSpPr>
      <dsp:spPr>
        <a:xfrm>
          <a:off x="0" y="706671"/>
          <a:ext cx="3073451" cy="19516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B5A7C5-C259-A046-8F14-92E76C132E81}">
      <dsp:nvSpPr>
        <dsp:cNvPr id="0" name=""/>
        <dsp:cNvSpPr/>
      </dsp:nvSpPr>
      <dsp:spPr>
        <a:xfrm>
          <a:off x="341494" y="1031091"/>
          <a:ext cx="3073451" cy="195164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en-US" sz="1400" kern="1200" dirty="0">
            <a:latin typeface="Calibri Light" panose="020F0302020204030204"/>
          </a:endParaRPr>
        </a:p>
      </dsp:txBody>
      <dsp:txXfrm>
        <a:off x="398656" y="1088253"/>
        <a:ext cx="2959127" cy="1837317"/>
      </dsp:txXfrm>
    </dsp:sp>
    <dsp:sp modelId="{2F9BCB43-5425-CE41-90D0-5C558CF9D013}">
      <dsp:nvSpPr>
        <dsp:cNvPr id="0" name=""/>
        <dsp:cNvSpPr/>
      </dsp:nvSpPr>
      <dsp:spPr>
        <a:xfrm>
          <a:off x="3756441" y="706671"/>
          <a:ext cx="3073451" cy="19516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E32960-5A2B-9D42-AB28-6024A5F667AB}">
      <dsp:nvSpPr>
        <dsp:cNvPr id="0" name=""/>
        <dsp:cNvSpPr/>
      </dsp:nvSpPr>
      <dsp:spPr>
        <a:xfrm>
          <a:off x="4097935" y="1031091"/>
          <a:ext cx="3073451" cy="195164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en-US" sz="6500" kern="1200" dirty="0"/>
        </a:p>
      </dsp:txBody>
      <dsp:txXfrm>
        <a:off x="4155097" y="1088253"/>
        <a:ext cx="2959127" cy="1837317"/>
      </dsp:txXfrm>
    </dsp:sp>
    <dsp:sp modelId="{19CD56BB-7B9E-0944-9DD1-327DF37329F1}">
      <dsp:nvSpPr>
        <dsp:cNvPr id="0" name=""/>
        <dsp:cNvSpPr/>
      </dsp:nvSpPr>
      <dsp:spPr>
        <a:xfrm>
          <a:off x="7512882" y="706671"/>
          <a:ext cx="3073451" cy="19516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BC7E99-41CA-1A46-8697-53C30F3DCE30}">
      <dsp:nvSpPr>
        <dsp:cNvPr id="0" name=""/>
        <dsp:cNvSpPr/>
      </dsp:nvSpPr>
      <dsp:spPr>
        <a:xfrm>
          <a:off x="7854377" y="1031091"/>
          <a:ext cx="3073451" cy="195164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en-US" sz="6500" b="1" kern="1200" dirty="0"/>
        </a:p>
      </dsp:txBody>
      <dsp:txXfrm>
        <a:off x="7911539" y="1088253"/>
        <a:ext cx="2959127" cy="183731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DA09C0-F42F-447A-8975-A8692D460C98}">
      <dsp:nvSpPr>
        <dsp:cNvPr id="0" name=""/>
        <dsp:cNvSpPr/>
      </dsp:nvSpPr>
      <dsp:spPr>
        <a:xfrm>
          <a:off x="41607" y="1793609"/>
          <a:ext cx="819276" cy="819276"/>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B84DA2-D61A-4F14-91CC-A6C7DCF7D953}">
      <dsp:nvSpPr>
        <dsp:cNvPr id="0" name=""/>
        <dsp:cNvSpPr/>
      </dsp:nvSpPr>
      <dsp:spPr>
        <a:xfrm>
          <a:off x="200449" y="1957407"/>
          <a:ext cx="475180" cy="47518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CD293F-6FFC-4ECA-BF81-CC42050A28A7}">
      <dsp:nvSpPr>
        <dsp:cNvPr id="0" name=""/>
        <dsp:cNvSpPr/>
      </dsp:nvSpPr>
      <dsp:spPr>
        <a:xfrm>
          <a:off x="1023236" y="1785359"/>
          <a:ext cx="1931151" cy="819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622300">
            <a:lnSpc>
              <a:spcPct val="100000"/>
            </a:lnSpc>
            <a:spcBef>
              <a:spcPct val="0"/>
            </a:spcBef>
            <a:spcAft>
              <a:spcPct val="35000"/>
            </a:spcAft>
          </a:pPr>
          <a:endParaRPr lang="en-US" sz="1400" kern="1200" dirty="0"/>
        </a:p>
      </dsp:txBody>
      <dsp:txXfrm>
        <a:off x="1023236" y="1785359"/>
        <a:ext cx="1931151" cy="819276"/>
      </dsp:txXfrm>
    </dsp:sp>
    <dsp:sp modelId="{F225D821-7564-4625-A3CA-B1CDC45EB774}">
      <dsp:nvSpPr>
        <dsp:cNvPr id="0" name=""/>
        <dsp:cNvSpPr/>
      </dsp:nvSpPr>
      <dsp:spPr>
        <a:xfrm>
          <a:off x="3290876" y="1785359"/>
          <a:ext cx="819276" cy="819276"/>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BD6D9E5-F0E7-4CE1-8989-7B7AC5D80F7E}">
      <dsp:nvSpPr>
        <dsp:cNvPr id="0" name=""/>
        <dsp:cNvSpPr/>
      </dsp:nvSpPr>
      <dsp:spPr>
        <a:xfrm>
          <a:off x="3462924" y="1957407"/>
          <a:ext cx="475180" cy="47518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EAA4EA-62AD-4538-8567-11558CE703A2}">
      <dsp:nvSpPr>
        <dsp:cNvPr id="0" name=""/>
        <dsp:cNvSpPr/>
      </dsp:nvSpPr>
      <dsp:spPr>
        <a:xfrm>
          <a:off x="4285712" y="1785359"/>
          <a:ext cx="1931151" cy="819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622300">
            <a:lnSpc>
              <a:spcPct val="100000"/>
            </a:lnSpc>
            <a:spcBef>
              <a:spcPct val="0"/>
            </a:spcBef>
            <a:spcAft>
              <a:spcPct val="35000"/>
            </a:spcAft>
          </a:pPr>
          <a:endParaRPr lang="en-US" sz="1400" kern="1200" dirty="0"/>
        </a:p>
      </dsp:txBody>
      <dsp:txXfrm>
        <a:off x="4285712" y="1785359"/>
        <a:ext cx="1931151" cy="819276"/>
      </dsp:txXfrm>
    </dsp:sp>
    <dsp:sp modelId="{DA97B03F-56AE-2847-860A-9D4259FFA1C6}">
      <dsp:nvSpPr>
        <dsp:cNvPr id="0" name=""/>
        <dsp:cNvSpPr/>
      </dsp:nvSpPr>
      <dsp:spPr>
        <a:xfrm>
          <a:off x="0" y="3247404"/>
          <a:ext cx="819276" cy="819276"/>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E295E1F-36BF-E842-90C1-AA94DC00D179}">
      <dsp:nvSpPr>
        <dsp:cNvPr id="0" name=""/>
        <dsp:cNvSpPr/>
      </dsp:nvSpPr>
      <dsp:spPr>
        <a:xfrm>
          <a:off x="200449" y="3315892"/>
          <a:ext cx="475180" cy="475180"/>
        </a:xfrm>
        <a:prstGeom prst="rect">
          <a:avLst/>
        </a:prstGeom>
        <a:solidFill>
          <a:schemeClr val="accent4">
            <a:hueOff val="0"/>
            <a:satOff val="0"/>
            <a:lumOff val="0"/>
            <a:alphaOff val="0"/>
          </a:schemeClr>
        </a:solid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E4A02D-C34D-E441-9181-D4FD667D3097}">
      <dsp:nvSpPr>
        <dsp:cNvPr id="0" name=""/>
        <dsp:cNvSpPr/>
      </dsp:nvSpPr>
      <dsp:spPr>
        <a:xfrm>
          <a:off x="1023236" y="2984711"/>
          <a:ext cx="1931151" cy="819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622300">
            <a:lnSpc>
              <a:spcPct val="100000"/>
            </a:lnSpc>
            <a:spcBef>
              <a:spcPct val="0"/>
            </a:spcBef>
            <a:spcAft>
              <a:spcPct val="35000"/>
            </a:spcAft>
          </a:pPr>
          <a:endParaRPr lang="en-US" sz="1400" kern="1200" dirty="0"/>
        </a:p>
      </dsp:txBody>
      <dsp:txXfrm>
        <a:off x="1023236" y="2984711"/>
        <a:ext cx="1931151" cy="81927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xmlns="">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4C5F0E-FD2D-4F58-9D0D-3CCDBE1FDF3E}" type="datetimeFigureOut">
              <a:rPr lang="en-GB" smtClean="0"/>
              <a:t>14/11/2023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867970-7AC2-4CC0-9792-DB41E53DC2A7}" type="slidenum">
              <a:rPr lang="en-GB" smtClean="0"/>
              <a:t>‹#›</a:t>
            </a:fld>
            <a:endParaRPr lang="en-GB"/>
          </a:p>
        </p:txBody>
      </p:sp>
    </p:spTree>
    <p:extLst>
      <p:ext uri="{BB962C8B-B14F-4D97-AF65-F5344CB8AC3E}">
        <p14:creationId xmlns:p14="http://schemas.microsoft.com/office/powerpoint/2010/main" val="588807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6867970-7AC2-4CC0-9792-DB41E53DC2A7}" type="slidenum">
              <a:rPr lang="en-GB" smtClean="0"/>
              <a:t>1</a:t>
            </a:fld>
            <a:endParaRPr lang="en-GB"/>
          </a:p>
        </p:txBody>
      </p:sp>
    </p:spTree>
    <p:extLst>
      <p:ext uri="{BB962C8B-B14F-4D97-AF65-F5344CB8AC3E}">
        <p14:creationId xmlns:p14="http://schemas.microsoft.com/office/powerpoint/2010/main" val="3196681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6867970-7AC2-4CC0-9792-DB41E53DC2A7}" type="slidenum">
              <a:rPr lang="en-GB" smtClean="0"/>
              <a:t>10</a:t>
            </a:fld>
            <a:endParaRPr lang="en-GB"/>
          </a:p>
        </p:txBody>
      </p:sp>
    </p:spTree>
    <p:extLst>
      <p:ext uri="{BB962C8B-B14F-4D97-AF65-F5344CB8AC3E}">
        <p14:creationId xmlns:p14="http://schemas.microsoft.com/office/powerpoint/2010/main" val="19242613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6867970-7AC2-4CC0-9792-DB41E53DC2A7}" type="slidenum">
              <a:rPr lang="en-GB" smtClean="0"/>
              <a:t>11</a:t>
            </a:fld>
            <a:endParaRPr lang="en-GB"/>
          </a:p>
        </p:txBody>
      </p:sp>
    </p:spTree>
    <p:extLst>
      <p:ext uri="{BB962C8B-B14F-4D97-AF65-F5344CB8AC3E}">
        <p14:creationId xmlns:p14="http://schemas.microsoft.com/office/powerpoint/2010/main" val="3181902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6867970-7AC2-4CC0-9792-DB41E53DC2A7}" type="slidenum">
              <a:rPr lang="en-GB" smtClean="0"/>
              <a:t>12</a:t>
            </a:fld>
            <a:endParaRPr lang="en-GB"/>
          </a:p>
        </p:txBody>
      </p:sp>
    </p:spTree>
    <p:extLst>
      <p:ext uri="{BB962C8B-B14F-4D97-AF65-F5344CB8AC3E}">
        <p14:creationId xmlns:p14="http://schemas.microsoft.com/office/powerpoint/2010/main" val="1168204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6867970-7AC2-4CC0-9792-DB41E53DC2A7}" type="slidenum">
              <a:rPr lang="en-GB" smtClean="0"/>
              <a:t>13</a:t>
            </a:fld>
            <a:endParaRPr lang="en-GB"/>
          </a:p>
        </p:txBody>
      </p:sp>
    </p:spTree>
    <p:extLst>
      <p:ext uri="{BB962C8B-B14F-4D97-AF65-F5344CB8AC3E}">
        <p14:creationId xmlns:p14="http://schemas.microsoft.com/office/powerpoint/2010/main" val="17784112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6867970-7AC2-4CC0-9792-DB41E53DC2A7}" type="slidenum">
              <a:rPr lang="en-GB" smtClean="0"/>
              <a:t>14</a:t>
            </a:fld>
            <a:endParaRPr lang="en-GB"/>
          </a:p>
        </p:txBody>
      </p:sp>
    </p:spTree>
    <p:extLst>
      <p:ext uri="{BB962C8B-B14F-4D97-AF65-F5344CB8AC3E}">
        <p14:creationId xmlns:p14="http://schemas.microsoft.com/office/powerpoint/2010/main" val="14387381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6867970-7AC2-4CC0-9792-DB41E53DC2A7}" type="slidenum">
              <a:rPr lang="en-GB" smtClean="0"/>
              <a:t>15</a:t>
            </a:fld>
            <a:endParaRPr lang="en-GB"/>
          </a:p>
        </p:txBody>
      </p:sp>
    </p:spTree>
    <p:extLst>
      <p:ext uri="{BB962C8B-B14F-4D97-AF65-F5344CB8AC3E}">
        <p14:creationId xmlns:p14="http://schemas.microsoft.com/office/powerpoint/2010/main" val="2227945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6867970-7AC2-4CC0-9792-DB41E53DC2A7}" type="slidenum">
              <a:rPr lang="en-GB" smtClean="0"/>
              <a:t>2</a:t>
            </a:fld>
            <a:endParaRPr lang="en-GB"/>
          </a:p>
        </p:txBody>
      </p:sp>
    </p:spTree>
    <p:extLst>
      <p:ext uri="{BB962C8B-B14F-4D97-AF65-F5344CB8AC3E}">
        <p14:creationId xmlns:p14="http://schemas.microsoft.com/office/powerpoint/2010/main" val="11340917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6867970-7AC2-4CC0-9792-DB41E53DC2A7}" type="slidenum">
              <a:rPr lang="en-GB" smtClean="0"/>
              <a:t>3</a:t>
            </a:fld>
            <a:endParaRPr lang="en-GB"/>
          </a:p>
        </p:txBody>
      </p:sp>
    </p:spTree>
    <p:extLst>
      <p:ext uri="{BB962C8B-B14F-4D97-AF65-F5344CB8AC3E}">
        <p14:creationId xmlns:p14="http://schemas.microsoft.com/office/powerpoint/2010/main" val="3074763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6867970-7AC2-4CC0-9792-DB41E53DC2A7}" type="slidenum">
              <a:rPr lang="en-GB" smtClean="0"/>
              <a:t>4</a:t>
            </a:fld>
            <a:endParaRPr lang="en-GB"/>
          </a:p>
        </p:txBody>
      </p:sp>
    </p:spTree>
    <p:extLst>
      <p:ext uri="{BB962C8B-B14F-4D97-AF65-F5344CB8AC3E}">
        <p14:creationId xmlns:p14="http://schemas.microsoft.com/office/powerpoint/2010/main" val="4064847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6867970-7AC2-4CC0-9792-DB41E53DC2A7}" type="slidenum">
              <a:rPr lang="en-GB" smtClean="0"/>
              <a:t>5</a:t>
            </a:fld>
            <a:endParaRPr lang="en-GB"/>
          </a:p>
        </p:txBody>
      </p:sp>
    </p:spTree>
    <p:extLst>
      <p:ext uri="{BB962C8B-B14F-4D97-AF65-F5344CB8AC3E}">
        <p14:creationId xmlns:p14="http://schemas.microsoft.com/office/powerpoint/2010/main" val="1136705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6867970-7AC2-4CC0-9792-DB41E53DC2A7}" type="slidenum">
              <a:rPr lang="en-GB" smtClean="0"/>
              <a:t>6</a:t>
            </a:fld>
            <a:endParaRPr lang="en-GB"/>
          </a:p>
        </p:txBody>
      </p:sp>
    </p:spTree>
    <p:extLst>
      <p:ext uri="{BB962C8B-B14F-4D97-AF65-F5344CB8AC3E}">
        <p14:creationId xmlns:p14="http://schemas.microsoft.com/office/powerpoint/2010/main" val="37048484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867970-7AC2-4CC0-9792-DB41E53DC2A7}" type="slidenum">
              <a:rPr lang="en-GB" smtClean="0"/>
              <a:t>7</a:t>
            </a:fld>
            <a:endParaRPr lang="en-GB"/>
          </a:p>
        </p:txBody>
      </p:sp>
    </p:spTree>
    <p:extLst>
      <p:ext uri="{BB962C8B-B14F-4D97-AF65-F5344CB8AC3E}">
        <p14:creationId xmlns:p14="http://schemas.microsoft.com/office/powerpoint/2010/main" val="23836582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6867970-7AC2-4CC0-9792-DB41E53DC2A7}" type="slidenum">
              <a:rPr lang="en-GB" smtClean="0"/>
              <a:t>8</a:t>
            </a:fld>
            <a:endParaRPr lang="en-GB"/>
          </a:p>
        </p:txBody>
      </p:sp>
    </p:spTree>
    <p:extLst>
      <p:ext uri="{BB962C8B-B14F-4D97-AF65-F5344CB8AC3E}">
        <p14:creationId xmlns:p14="http://schemas.microsoft.com/office/powerpoint/2010/main" val="891330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6867970-7AC2-4CC0-9792-DB41E53DC2A7}" type="slidenum">
              <a:rPr lang="en-GB" smtClean="0"/>
              <a:t>9</a:t>
            </a:fld>
            <a:endParaRPr lang="en-GB"/>
          </a:p>
        </p:txBody>
      </p:sp>
    </p:spTree>
    <p:extLst>
      <p:ext uri="{BB962C8B-B14F-4D97-AF65-F5344CB8AC3E}">
        <p14:creationId xmlns:p14="http://schemas.microsoft.com/office/powerpoint/2010/main" val="274546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BD279-649A-9CE6-F68A-B74B897A8E4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FB88A5D-4E8A-E7E7-10C1-C6637C0B94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418BBA00-C19E-4CE0-09E7-489705F7FF13}"/>
              </a:ext>
            </a:extLst>
          </p:cNvPr>
          <p:cNvSpPr>
            <a:spLocks noGrp="1"/>
          </p:cNvSpPr>
          <p:nvPr>
            <p:ph type="dt" sz="half" idx="10"/>
          </p:nvPr>
        </p:nvSpPr>
        <p:spPr/>
        <p:txBody>
          <a:bodyPr/>
          <a:lstStyle/>
          <a:p>
            <a:fld id="{9118CD0E-F064-1E42-BBD7-9F5D33500FF6}" type="datetimeFigureOut">
              <a:rPr lang="en-US" smtClean="0"/>
              <a:t>11/14/2023</a:t>
            </a:fld>
            <a:endParaRPr lang="en-US"/>
          </a:p>
        </p:txBody>
      </p:sp>
      <p:sp>
        <p:nvSpPr>
          <p:cNvPr id="5" name="Footer Placeholder 4">
            <a:extLst>
              <a:ext uri="{FF2B5EF4-FFF2-40B4-BE49-F238E27FC236}">
                <a16:creationId xmlns:a16="http://schemas.microsoft.com/office/drawing/2014/main" id="{5F3230C9-7DD2-801D-91F7-F7A5A7790E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DA7F87-F801-0A06-B3DF-B60D5201A8ED}"/>
              </a:ext>
            </a:extLst>
          </p:cNvPr>
          <p:cNvSpPr>
            <a:spLocks noGrp="1"/>
          </p:cNvSpPr>
          <p:nvPr>
            <p:ph type="sldNum" sz="quarter" idx="12"/>
          </p:nvPr>
        </p:nvSpPr>
        <p:spPr/>
        <p:txBody>
          <a:bodyPr/>
          <a:lstStyle/>
          <a:p>
            <a:fld id="{9F478F21-D29C-9545-8BA5-8336E3FBBE52}" type="slidenum">
              <a:rPr lang="en-US" smtClean="0"/>
              <a:t>‹#›</a:t>
            </a:fld>
            <a:endParaRPr lang="en-US"/>
          </a:p>
        </p:txBody>
      </p:sp>
    </p:spTree>
    <p:extLst>
      <p:ext uri="{BB962C8B-B14F-4D97-AF65-F5344CB8AC3E}">
        <p14:creationId xmlns:p14="http://schemas.microsoft.com/office/powerpoint/2010/main" val="449166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AD754-19EB-17D5-5713-C0496A455969}"/>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DB398F4-9925-6FB1-FD35-CAC18BDA766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F67D03E-DD0D-F941-5E8D-6F65B7D8DDA9}"/>
              </a:ext>
            </a:extLst>
          </p:cNvPr>
          <p:cNvSpPr>
            <a:spLocks noGrp="1"/>
          </p:cNvSpPr>
          <p:nvPr>
            <p:ph type="dt" sz="half" idx="10"/>
          </p:nvPr>
        </p:nvSpPr>
        <p:spPr/>
        <p:txBody>
          <a:bodyPr/>
          <a:lstStyle/>
          <a:p>
            <a:fld id="{9118CD0E-F064-1E42-BBD7-9F5D33500FF6}" type="datetimeFigureOut">
              <a:rPr lang="en-US" smtClean="0"/>
              <a:t>11/14/2023</a:t>
            </a:fld>
            <a:endParaRPr lang="en-US"/>
          </a:p>
        </p:txBody>
      </p:sp>
      <p:sp>
        <p:nvSpPr>
          <p:cNvPr id="5" name="Footer Placeholder 4">
            <a:extLst>
              <a:ext uri="{FF2B5EF4-FFF2-40B4-BE49-F238E27FC236}">
                <a16:creationId xmlns:a16="http://schemas.microsoft.com/office/drawing/2014/main" id="{9086E2C2-5FBD-ACF3-D11C-B4309B805F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1ADD35-135C-677C-ECF6-0B38790CF29A}"/>
              </a:ext>
            </a:extLst>
          </p:cNvPr>
          <p:cNvSpPr>
            <a:spLocks noGrp="1"/>
          </p:cNvSpPr>
          <p:nvPr>
            <p:ph type="sldNum" sz="quarter" idx="12"/>
          </p:nvPr>
        </p:nvSpPr>
        <p:spPr/>
        <p:txBody>
          <a:bodyPr/>
          <a:lstStyle/>
          <a:p>
            <a:fld id="{9F478F21-D29C-9545-8BA5-8336E3FBBE52}" type="slidenum">
              <a:rPr lang="en-US" smtClean="0"/>
              <a:t>‹#›</a:t>
            </a:fld>
            <a:endParaRPr lang="en-US"/>
          </a:p>
        </p:txBody>
      </p:sp>
    </p:spTree>
    <p:extLst>
      <p:ext uri="{BB962C8B-B14F-4D97-AF65-F5344CB8AC3E}">
        <p14:creationId xmlns:p14="http://schemas.microsoft.com/office/powerpoint/2010/main" val="4253785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7CEDD5-8FC4-DC02-4512-2637CA6209B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6C5A92B-B1FF-7D86-6542-4EE20D29280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8BC14DF-EFCC-FFD7-3626-0D56208BAE08}"/>
              </a:ext>
            </a:extLst>
          </p:cNvPr>
          <p:cNvSpPr>
            <a:spLocks noGrp="1"/>
          </p:cNvSpPr>
          <p:nvPr>
            <p:ph type="dt" sz="half" idx="10"/>
          </p:nvPr>
        </p:nvSpPr>
        <p:spPr/>
        <p:txBody>
          <a:bodyPr/>
          <a:lstStyle/>
          <a:p>
            <a:fld id="{9118CD0E-F064-1E42-BBD7-9F5D33500FF6}" type="datetimeFigureOut">
              <a:rPr lang="en-US" smtClean="0"/>
              <a:t>11/14/2023</a:t>
            </a:fld>
            <a:endParaRPr lang="en-US"/>
          </a:p>
        </p:txBody>
      </p:sp>
      <p:sp>
        <p:nvSpPr>
          <p:cNvPr id="5" name="Footer Placeholder 4">
            <a:extLst>
              <a:ext uri="{FF2B5EF4-FFF2-40B4-BE49-F238E27FC236}">
                <a16:creationId xmlns:a16="http://schemas.microsoft.com/office/drawing/2014/main" id="{7B223A06-3AB1-EBF2-013E-F7C3270A19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473EE6-966E-E669-2613-F02915ED90FA}"/>
              </a:ext>
            </a:extLst>
          </p:cNvPr>
          <p:cNvSpPr>
            <a:spLocks noGrp="1"/>
          </p:cNvSpPr>
          <p:nvPr>
            <p:ph type="sldNum" sz="quarter" idx="12"/>
          </p:nvPr>
        </p:nvSpPr>
        <p:spPr/>
        <p:txBody>
          <a:bodyPr/>
          <a:lstStyle/>
          <a:p>
            <a:fld id="{9F478F21-D29C-9545-8BA5-8336E3FBBE52}" type="slidenum">
              <a:rPr lang="en-US" smtClean="0"/>
              <a:t>‹#›</a:t>
            </a:fld>
            <a:endParaRPr lang="en-US"/>
          </a:p>
        </p:txBody>
      </p:sp>
    </p:spTree>
    <p:extLst>
      <p:ext uri="{BB962C8B-B14F-4D97-AF65-F5344CB8AC3E}">
        <p14:creationId xmlns:p14="http://schemas.microsoft.com/office/powerpoint/2010/main" val="3303239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DC02C-2F28-AFC8-7EF6-400B8CBC909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B27C037-1B1A-B26C-D77B-28DABFA4D82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F1B959A-E240-A656-1132-52C712E67A34}"/>
              </a:ext>
            </a:extLst>
          </p:cNvPr>
          <p:cNvSpPr>
            <a:spLocks noGrp="1"/>
          </p:cNvSpPr>
          <p:nvPr>
            <p:ph type="dt" sz="half" idx="10"/>
          </p:nvPr>
        </p:nvSpPr>
        <p:spPr/>
        <p:txBody>
          <a:bodyPr/>
          <a:lstStyle/>
          <a:p>
            <a:fld id="{9118CD0E-F064-1E42-BBD7-9F5D33500FF6}" type="datetimeFigureOut">
              <a:rPr lang="en-US" smtClean="0"/>
              <a:t>11/14/2023</a:t>
            </a:fld>
            <a:endParaRPr lang="en-US"/>
          </a:p>
        </p:txBody>
      </p:sp>
      <p:sp>
        <p:nvSpPr>
          <p:cNvPr id="5" name="Footer Placeholder 4">
            <a:extLst>
              <a:ext uri="{FF2B5EF4-FFF2-40B4-BE49-F238E27FC236}">
                <a16:creationId xmlns:a16="http://schemas.microsoft.com/office/drawing/2014/main" id="{17B311B2-8138-378E-5560-7193C5E804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FD8CA5-EEFC-520C-D374-3273993817F3}"/>
              </a:ext>
            </a:extLst>
          </p:cNvPr>
          <p:cNvSpPr>
            <a:spLocks noGrp="1"/>
          </p:cNvSpPr>
          <p:nvPr>
            <p:ph type="sldNum" sz="quarter" idx="12"/>
          </p:nvPr>
        </p:nvSpPr>
        <p:spPr/>
        <p:txBody>
          <a:bodyPr/>
          <a:lstStyle/>
          <a:p>
            <a:fld id="{9F478F21-D29C-9545-8BA5-8336E3FBBE52}" type="slidenum">
              <a:rPr lang="en-US" smtClean="0"/>
              <a:t>‹#›</a:t>
            </a:fld>
            <a:endParaRPr lang="en-US"/>
          </a:p>
        </p:txBody>
      </p:sp>
    </p:spTree>
    <p:extLst>
      <p:ext uri="{BB962C8B-B14F-4D97-AF65-F5344CB8AC3E}">
        <p14:creationId xmlns:p14="http://schemas.microsoft.com/office/powerpoint/2010/main" val="64531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C79D-AB3A-AFB9-B96A-D0FA0D56385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0D9583B8-4512-2F2A-8686-DF6FA032A7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3C742A9-45C6-D386-51AB-1598D9D87E67}"/>
              </a:ext>
            </a:extLst>
          </p:cNvPr>
          <p:cNvSpPr>
            <a:spLocks noGrp="1"/>
          </p:cNvSpPr>
          <p:nvPr>
            <p:ph type="dt" sz="half" idx="10"/>
          </p:nvPr>
        </p:nvSpPr>
        <p:spPr/>
        <p:txBody>
          <a:bodyPr/>
          <a:lstStyle/>
          <a:p>
            <a:fld id="{9118CD0E-F064-1E42-BBD7-9F5D33500FF6}" type="datetimeFigureOut">
              <a:rPr lang="en-US" smtClean="0"/>
              <a:t>11/14/2023</a:t>
            </a:fld>
            <a:endParaRPr lang="en-US"/>
          </a:p>
        </p:txBody>
      </p:sp>
      <p:sp>
        <p:nvSpPr>
          <p:cNvPr id="5" name="Footer Placeholder 4">
            <a:extLst>
              <a:ext uri="{FF2B5EF4-FFF2-40B4-BE49-F238E27FC236}">
                <a16:creationId xmlns:a16="http://schemas.microsoft.com/office/drawing/2014/main" id="{8C66E961-35CC-615D-73FA-20F73527D9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1F249B-4564-BF70-883C-1FE2A5906858}"/>
              </a:ext>
            </a:extLst>
          </p:cNvPr>
          <p:cNvSpPr>
            <a:spLocks noGrp="1"/>
          </p:cNvSpPr>
          <p:nvPr>
            <p:ph type="sldNum" sz="quarter" idx="12"/>
          </p:nvPr>
        </p:nvSpPr>
        <p:spPr/>
        <p:txBody>
          <a:bodyPr/>
          <a:lstStyle/>
          <a:p>
            <a:fld id="{9F478F21-D29C-9545-8BA5-8336E3FBBE52}" type="slidenum">
              <a:rPr lang="en-US" smtClean="0"/>
              <a:t>‹#›</a:t>
            </a:fld>
            <a:endParaRPr lang="en-US"/>
          </a:p>
        </p:txBody>
      </p:sp>
    </p:spTree>
    <p:extLst>
      <p:ext uri="{BB962C8B-B14F-4D97-AF65-F5344CB8AC3E}">
        <p14:creationId xmlns:p14="http://schemas.microsoft.com/office/powerpoint/2010/main" val="1941066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CF7F1-A750-4A22-DA43-0F745A67CDB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E0D6B8B-838A-1EA2-C30A-92C7EDE0E2F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82D0247B-A8B1-8A11-39E8-02D777DA994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65580732-5AAB-4C77-C6CF-A3335474131C}"/>
              </a:ext>
            </a:extLst>
          </p:cNvPr>
          <p:cNvSpPr>
            <a:spLocks noGrp="1"/>
          </p:cNvSpPr>
          <p:nvPr>
            <p:ph type="dt" sz="half" idx="10"/>
          </p:nvPr>
        </p:nvSpPr>
        <p:spPr/>
        <p:txBody>
          <a:bodyPr/>
          <a:lstStyle/>
          <a:p>
            <a:fld id="{9118CD0E-F064-1E42-BBD7-9F5D33500FF6}" type="datetimeFigureOut">
              <a:rPr lang="en-US" smtClean="0"/>
              <a:t>11/14/2023</a:t>
            </a:fld>
            <a:endParaRPr lang="en-US"/>
          </a:p>
        </p:txBody>
      </p:sp>
      <p:sp>
        <p:nvSpPr>
          <p:cNvPr id="6" name="Footer Placeholder 5">
            <a:extLst>
              <a:ext uri="{FF2B5EF4-FFF2-40B4-BE49-F238E27FC236}">
                <a16:creationId xmlns:a16="http://schemas.microsoft.com/office/drawing/2014/main" id="{D42763D9-0AF1-D64E-1B71-57AD5AA460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99CE35-F670-5D6F-7C7B-48ADD068FC50}"/>
              </a:ext>
            </a:extLst>
          </p:cNvPr>
          <p:cNvSpPr>
            <a:spLocks noGrp="1"/>
          </p:cNvSpPr>
          <p:nvPr>
            <p:ph type="sldNum" sz="quarter" idx="12"/>
          </p:nvPr>
        </p:nvSpPr>
        <p:spPr/>
        <p:txBody>
          <a:bodyPr/>
          <a:lstStyle/>
          <a:p>
            <a:fld id="{9F478F21-D29C-9545-8BA5-8336E3FBBE52}" type="slidenum">
              <a:rPr lang="en-US" smtClean="0"/>
              <a:t>‹#›</a:t>
            </a:fld>
            <a:endParaRPr lang="en-US"/>
          </a:p>
        </p:txBody>
      </p:sp>
    </p:spTree>
    <p:extLst>
      <p:ext uri="{BB962C8B-B14F-4D97-AF65-F5344CB8AC3E}">
        <p14:creationId xmlns:p14="http://schemas.microsoft.com/office/powerpoint/2010/main" val="3441161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AD14E-F47C-ACBA-646F-0699E800AF98}"/>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66623B4-5453-64C3-8E62-4442E605C4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E45C534-6DB3-94FA-75A9-71B083C320A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92EC57C0-9463-8364-36E2-250619E454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CA2F01E6-3034-749D-192B-5EC574A0D4E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B65A5BCA-43AE-8A10-F513-71D1EE31D314}"/>
              </a:ext>
            </a:extLst>
          </p:cNvPr>
          <p:cNvSpPr>
            <a:spLocks noGrp="1"/>
          </p:cNvSpPr>
          <p:nvPr>
            <p:ph type="dt" sz="half" idx="10"/>
          </p:nvPr>
        </p:nvSpPr>
        <p:spPr/>
        <p:txBody>
          <a:bodyPr/>
          <a:lstStyle/>
          <a:p>
            <a:fld id="{9118CD0E-F064-1E42-BBD7-9F5D33500FF6}" type="datetimeFigureOut">
              <a:rPr lang="en-US" smtClean="0"/>
              <a:t>11/14/2023</a:t>
            </a:fld>
            <a:endParaRPr lang="en-US"/>
          </a:p>
        </p:txBody>
      </p:sp>
      <p:sp>
        <p:nvSpPr>
          <p:cNvPr id="8" name="Footer Placeholder 7">
            <a:extLst>
              <a:ext uri="{FF2B5EF4-FFF2-40B4-BE49-F238E27FC236}">
                <a16:creationId xmlns:a16="http://schemas.microsoft.com/office/drawing/2014/main" id="{A2D2BFA2-FC5A-F61F-2EBC-E4B1B1211A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C9EFB3F-EE05-01B2-0ABB-7693EC928FDD}"/>
              </a:ext>
            </a:extLst>
          </p:cNvPr>
          <p:cNvSpPr>
            <a:spLocks noGrp="1"/>
          </p:cNvSpPr>
          <p:nvPr>
            <p:ph type="sldNum" sz="quarter" idx="12"/>
          </p:nvPr>
        </p:nvSpPr>
        <p:spPr/>
        <p:txBody>
          <a:bodyPr/>
          <a:lstStyle/>
          <a:p>
            <a:fld id="{9F478F21-D29C-9545-8BA5-8336E3FBBE52}" type="slidenum">
              <a:rPr lang="en-US" smtClean="0"/>
              <a:t>‹#›</a:t>
            </a:fld>
            <a:endParaRPr lang="en-US"/>
          </a:p>
        </p:txBody>
      </p:sp>
    </p:spTree>
    <p:extLst>
      <p:ext uri="{BB962C8B-B14F-4D97-AF65-F5344CB8AC3E}">
        <p14:creationId xmlns:p14="http://schemas.microsoft.com/office/powerpoint/2010/main" val="2012390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97468-3AD0-1DAD-B791-A4E513961215}"/>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3450A797-110B-5643-5DE6-72D6CEEE6EB3}"/>
              </a:ext>
            </a:extLst>
          </p:cNvPr>
          <p:cNvSpPr>
            <a:spLocks noGrp="1"/>
          </p:cNvSpPr>
          <p:nvPr>
            <p:ph type="dt" sz="half" idx="10"/>
          </p:nvPr>
        </p:nvSpPr>
        <p:spPr/>
        <p:txBody>
          <a:bodyPr/>
          <a:lstStyle/>
          <a:p>
            <a:fld id="{9118CD0E-F064-1E42-BBD7-9F5D33500FF6}" type="datetimeFigureOut">
              <a:rPr lang="en-US" smtClean="0"/>
              <a:t>11/14/2023</a:t>
            </a:fld>
            <a:endParaRPr lang="en-US"/>
          </a:p>
        </p:txBody>
      </p:sp>
      <p:sp>
        <p:nvSpPr>
          <p:cNvPr id="4" name="Footer Placeholder 3">
            <a:extLst>
              <a:ext uri="{FF2B5EF4-FFF2-40B4-BE49-F238E27FC236}">
                <a16:creationId xmlns:a16="http://schemas.microsoft.com/office/drawing/2014/main" id="{0EBFF5C2-E29B-9E4A-3BFF-3BD931EC99F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F7D8139-42B7-CBA8-021F-97EE5D2B12ED}"/>
              </a:ext>
            </a:extLst>
          </p:cNvPr>
          <p:cNvSpPr>
            <a:spLocks noGrp="1"/>
          </p:cNvSpPr>
          <p:nvPr>
            <p:ph type="sldNum" sz="quarter" idx="12"/>
          </p:nvPr>
        </p:nvSpPr>
        <p:spPr/>
        <p:txBody>
          <a:bodyPr/>
          <a:lstStyle/>
          <a:p>
            <a:fld id="{9F478F21-D29C-9545-8BA5-8336E3FBBE52}" type="slidenum">
              <a:rPr lang="en-US" smtClean="0"/>
              <a:t>‹#›</a:t>
            </a:fld>
            <a:endParaRPr lang="en-US"/>
          </a:p>
        </p:txBody>
      </p:sp>
    </p:spTree>
    <p:extLst>
      <p:ext uri="{BB962C8B-B14F-4D97-AF65-F5344CB8AC3E}">
        <p14:creationId xmlns:p14="http://schemas.microsoft.com/office/powerpoint/2010/main" val="3794746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1B4C3B-3CBD-8725-5243-6FE3C6E130BD}"/>
              </a:ext>
            </a:extLst>
          </p:cNvPr>
          <p:cNvSpPr>
            <a:spLocks noGrp="1"/>
          </p:cNvSpPr>
          <p:nvPr>
            <p:ph type="dt" sz="half" idx="10"/>
          </p:nvPr>
        </p:nvSpPr>
        <p:spPr/>
        <p:txBody>
          <a:bodyPr/>
          <a:lstStyle/>
          <a:p>
            <a:fld id="{9118CD0E-F064-1E42-BBD7-9F5D33500FF6}" type="datetimeFigureOut">
              <a:rPr lang="en-US" smtClean="0"/>
              <a:t>11/14/2023</a:t>
            </a:fld>
            <a:endParaRPr lang="en-US"/>
          </a:p>
        </p:txBody>
      </p:sp>
      <p:sp>
        <p:nvSpPr>
          <p:cNvPr id="3" name="Footer Placeholder 2">
            <a:extLst>
              <a:ext uri="{FF2B5EF4-FFF2-40B4-BE49-F238E27FC236}">
                <a16:creationId xmlns:a16="http://schemas.microsoft.com/office/drawing/2014/main" id="{972F9744-D00F-424B-5285-8774679C836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19FE9DC-BF9F-00B8-C4BD-40A688A8D66F}"/>
              </a:ext>
            </a:extLst>
          </p:cNvPr>
          <p:cNvSpPr>
            <a:spLocks noGrp="1"/>
          </p:cNvSpPr>
          <p:nvPr>
            <p:ph type="sldNum" sz="quarter" idx="12"/>
          </p:nvPr>
        </p:nvSpPr>
        <p:spPr/>
        <p:txBody>
          <a:bodyPr/>
          <a:lstStyle/>
          <a:p>
            <a:fld id="{9F478F21-D29C-9545-8BA5-8336E3FBBE52}" type="slidenum">
              <a:rPr lang="en-US" smtClean="0"/>
              <a:t>‹#›</a:t>
            </a:fld>
            <a:endParaRPr lang="en-US"/>
          </a:p>
        </p:txBody>
      </p:sp>
    </p:spTree>
    <p:extLst>
      <p:ext uri="{BB962C8B-B14F-4D97-AF65-F5344CB8AC3E}">
        <p14:creationId xmlns:p14="http://schemas.microsoft.com/office/powerpoint/2010/main" val="2900392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6CEB4-ED86-C4BE-AE2B-5D4327ADFF2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D0128583-7D4E-B67F-3BA6-F7AA3148A0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06565E80-8413-566B-BC37-7E82955CD3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280BC49-FD12-16E4-9BD3-DBE5C6ACDF09}"/>
              </a:ext>
            </a:extLst>
          </p:cNvPr>
          <p:cNvSpPr>
            <a:spLocks noGrp="1"/>
          </p:cNvSpPr>
          <p:nvPr>
            <p:ph type="dt" sz="half" idx="10"/>
          </p:nvPr>
        </p:nvSpPr>
        <p:spPr/>
        <p:txBody>
          <a:bodyPr/>
          <a:lstStyle/>
          <a:p>
            <a:fld id="{9118CD0E-F064-1E42-BBD7-9F5D33500FF6}" type="datetimeFigureOut">
              <a:rPr lang="en-US" smtClean="0"/>
              <a:t>11/14/2023</a:t>
            </a:fld>
            <a:endParaRPr lang="en-US"/>
          </a:p>
        </p:txBody>
      </p:sp>
      <p:sp>
        <p:nvSpPr>
          <p:cNvPr id="6" name="Footer Placeholder 5">
            <a:extLst>
              <a:ext uri="{FF2B5EF4-FFF2-40B4-BE49-F238E27FC236}">
                <a16:creationId xmlns:a16="http://schemas.microsoft.com/office/drawing/2014/main" id="{850DBDD5-F4B4-7F02-1C0B-E916FA3254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BB7395-2BE0-9F8D-5184-C712D2ED75BB}"/>
              </a:ext>
            </a:extLst>
          </p:cNvPr>
          <p:cNvSpPr>
            <a:spLocks noGrp="1"/>
          </p:cNvSpPr>
          <p:nvPr>
            <p:ph type="sldNum" sz="quarter" idx="12"/>
          </p:nvPr>
        </p:nvSpPr>
        <p:spPr/>
        <p:txBody>
          <a:bodyPr/>
          <a:lstStyle/>
          <a:p>
            <a:fld id="{9F478F21-D29C-9545-8BA5-8336E3FBBE52}" type="slidenum">
              <a:rPr lang="en-US" smtClean="0"/>
              <a:t>‹#›</a:t>
            </a:fld>
            <a:endParaRPr lang="en-US"/>
          </a:p>
        </p:txBody>
      </p:sp>
    </p:spTree>
    <p:extLst>
      <p:ext uri="{BB962C8B-B14F-4D97-AF65-F5344CB8AC3E}">
        <p14:creationId xmlns:p14="http://schemas.microsoft.com/office/powerpoint/2010/main" val="1642105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4C7E5-0B9A-1223-6CDD-6FE8B2CD994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98BCC312-E5C9-8E32-5E5B-CF23789D1B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B467AC4-B47E-9046-956C-B43E6224B0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CDD7C5A-9D58-438C-3A1B-6B2447776F59}"/>
              </a:ext>
            </a:extLst>
          </p:cNvPr>
          <p:cNvSpPr>
            <a:spLocks noGrp="1"/>
          </p:cNvSpPr>
          <p:nvPr>
            <p:ph type="dt" sz="half" idx="10"/>
          </p:nvPr>
        </p:nvSpPr>
        <p:spPr/>
        <p:txBody>
          <a:bodyPr/>
          <a:lstStyle/>
          <a:p>
            <a:fld id="{9118CD0E-F064-1E42-BBD7-9F5D33500FF6}" type="datetimeFigureOut">
              <a:rPr lang="en-US" smtClean="0"/>
              <a:t>11/14/2023</a:t>
            </a:fld>
            <a:endParaRPr lang="en-US"/>
          </a:p>
        </p:txBody>
      </p:sp>
      <p:sp>
        <p:nvSpPr>
          <p:cNvPr id="6" name="Footer Placeholder 5">
            <a:extLst>
              <a:ext uri="{FF2B5EF4-FFF2-40B4-BE49-F238E27FC236}">
                <a16:creationId xmlns:a16="http://schemas.microsoft.com/office/drawing/2014/main" id="{34522CA6-110F-1E04-9688-9CF745FC59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23EF9F-F2EF-E19E-8B6B-ABC13DDC4367}"/>
              </a:ext>
            </a:extLst>
          </p:cNvPr>
          <p:cNvSpPr>
            <a:spLocks noGrp="1"/>
          </p:cNvSpPr>
          <p:nvPr>
            <p:ph type="sldNum" sz="quarter" idx="12"/>
          </p:nvPr>
        </p:nvSpPr>
        <p:spPr/>
        <p:txBody>
          <a:bodyPr/>
          <a:lstStyle/>
          <a:p>
            <a:fld id="{9F478F21-D29C-9545-8BA5-8336E3FBBE52}" type="slidenum">
              <a:rPr lang="en-US" smtClean="0"/>
              <a:t>‹#›</a:t>
            </a:fld>
            <a:endParaRPr lang="en-US"/>
          </a:p>
        </p:txBody>
      </p:sp>
    </p:spTree>
    <p:extLst>
      <p:ext uri="{BB962C8B-B14F-4D97-AF65-F5344CB8AC3E}">
        <p14:creationId xmlns:p14="http://schemas.microsoft.com/office/powerpoint/2010/main" val="668958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5BA222-C7B9-AD47-E9A8-3FF67F9CEF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6F6B0D6-044A-398C-1B15-A05928EF8C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02E6A6D-ED9B-A015-E7C9-79F62FC99A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18CD0E-F064-1E42-BBD7-9F5D33500FF6}" type="datetimeFigureOut">
              <a:rPr lang="en-US" smtClean="0"/>
              <a:t>11/14/2023</a:t>
            </a:fld>
            <a:endParaRPr lang="en-US"/>
          </a:p>
        </p:txBody>
      </p:sp>
      <p:sp>
        <p:nvSpPr>
          <p:cNvPr id="5" name="Footer Placeholder 4">
            <a:extLst>
              <a:ext uri="{FF2B5EF4-FFF2-40B4-BE49-F238E27FC236}">
                <a16:creationId xmlns:a16="http://schemas.microsoft.com/office/drawing/2014/main" id="{0F8E6B85-5539-4F41-B843-40DD9B8C97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1D69B53-9917-E4A6-2FE6-9861FEE155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478F21-D29C-9545-8BA5-8336E3FBBE52}" type="slidenum">
              <a:rPr lang="en-US" smtClean="0"/>
              <a:t>‹#›</a:t>
            </a:fld>
            <a:endParaRPr lang="en-US"/>
          </a:p>
        </p:txBody>
      </p:sp>
    </p:spTree>
    <p:extLst>
      <p:ext uri="{BB962C8B-B14F-4D97-AF65-F5344CB8AC3E}">
        <p14:creationId xmlns:p14="http://schemas.microsoft.com/office/powerpoint/2010/main" val="2969881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m.proctor@leeds.ac.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creativecommons.org/licenses/by-nc-sa/4.0/?ref=chooser-v1" TargetMode="External"/><Relationship Id="rId5" Type="http://schemas.openxmlformats.org/officeDocument/2006/relationships/hyperlink" Target="https://teachingexcellence.leeds.ac.uk/research/fellowships/authenticity-and-connection-online-the-psychology-of-online-learning/" TargetMode="External"/><Relationship Id="rId4" Type="http://schemas.openxmlformats.org/officeDocument/2006/relationships/hyperlink" Target="https://leeds365-my.sharepoint.com/:p:/g/personal/hcsgpr_leeds_ac_uk/EYsm8skzTSdPsFPmtoDkDw8B1mXYVtNntkxvbCP58A6yiw?e=86IrAu"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17.jpeg"/><Relationship Id="rId7" Type="http://schemas.openxmlformats.org/officeDocument/2006/relationships/diagramColors" Target="../diagrams/colors5.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creativecommons.org/licenses/by-nc-sa/4.0/?ref=chooser-v1" TargetMode="External"/><Relationship Id="rId5" Type="http://schemas.openxmlformats.org/officeDocument/2006/relationships/hyperlink" Target="https://teachingexcellence.leeds.ac.uk/research/fellowships/authenticity-and-connection-online-the-psychology-of-online-learning/" TargetMode="External"/><Relationship Id="rId4" Type="http://schemas.openxmlformats.org/officeDocument/2006/relationships/hyperlink" Target="https://leeds365-my.sharepoint.com/:p:/g/personal/hcsgpr_leeds_ac_uk/EYsm8skzTSdPsFPmtoDkDw8B1mXYVtNntkxvbCP58A6yiw?e=86IrA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ses.leeds.ac.uk/info/22168/student_support-related_policies/1244/laptop_loans_for_students" TargetMode="Externa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9.xml"/><Relationship Id="rId6" Type="http://schemas.openxmlformats.org/officeDocument/2006/relationships/image" Target="../media/image26.svg"/><Relationship Id="rId5" Type="http://schemas.openxmlformats.org/officeDocument/2006/relationships/image" Target="../media/image13.png"/><Relationship Id="rId4" Type="http://schemas.openxmlformats.org/officeDocument/2006/relationships/image" Target="../media/image24.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51E82-3608-5F7E-655B-CFC53B19D73E}"/>
              </a:ext>
            </a:extLst>
          </p:cNvPr>
          <p:cNvSpPr>
            <a:spLocks noGrp="1"/>
          </p:cNvSpPr>
          <p:nvPr>
            <p:ph type="ctrTitle"/>
          </p:nvPr>
        </p:nvSpPr>
        <p:spPr>
          <a:xfrm>
            <a:off x="1446835" y="1112717"/>
            <a:ext cx="9144000" cy="2387600"/>
          </a:xfrm>
        </p:spPr>
        <p:txBody>
          <a:bodyPr/>
          <a:lstStyle/>
          <a:p>
            <a:r>
              <a:rPr lang="en-US" dirty="0"/>
              <a:t>Synchronous online learning protocol for students</a:t>
            </a:r>
          </a:p>
        </p:txBody>
      </p:sp>
      <p:sp>
        <p:nvSpPr>
          <p:cNvPr id="3" name="Subtitle 2">
            <a:extLst>
              <a:ext uri="{FF2B5EF4-FFF2-40B4-BE49-F238E27FC236}">
                <a16:creationId xmlns:a16="http://schemas.microsoft.com/office/drawing/2014/main" id="{96836DE6-00A0-7338-1B47-4800A88278FF}"/>
              </a:ext>
            </a:extLst>
          </p:cNvPr>
          <p:cNvSpPr>
            <a:spLocks noGrp="1"/>
          </p:cNvSpPr>
          <p:nvPr>
            <p:ph type="subTitle" idx="1"/>
          </p:nvPr>
        </p:nvSpPr>
        <p:spPr>
          <a:xfrm>
            <a:off x="1595378" y="4205850"/>
            <a:ext cx="9144000" cy="1988534"/>
          </a:xfrm>
        </p:spPr>
        <p:txBody>
          <a:bodyPr/>
          <a:lstStyle/>
          <a:p>
            <a:r>
              <a:rPr lang="en-US" dirty="0"/>
              <a:t>Template for </a:t>
            </a:r>
            <a:r>
              <a:rPr lang="en-US" dirty="0" err="1"/>
              <a:t>programmes</a:t>
            </a:r>
            <a:endParaRPr lang="en-US" dirty="0"/>
          </a:p>
          <a:p>
            <a:r>
              <a:rPr lang="en-US" dirty="0"/>
              <a:t>Created as result of research by Gillian Proctor</a:t>
            </a:r>
          </a:p>
          <a:p>
            <a:r>
              <a:rPr lang="en-US" dirty="0">
                <a:hlinkClick r:id="rId3"/>
              </a:rPr>
              <a:t>g.m.proctor@leeds.ac.uk</a:t>
            </a:r>
            <a:endParaRPr lang="en-US" dirty="0"/>
          </a:p>
          <a:p>
            <a:endParaRPr lang="en-US" dirty="0"/>
          </a:p>
          <a:p>
            <a:endParaRPr lang="en-US" dirty="0"/>
          </a:p>
          <a:p>
            <a:endParaRPr lang="en-US" dirty="0"/>
          </a:p>
          <a:p>
            <a:endParaRPr lang="en-US" dirty="0"/>
          </a:p>
        </p:txBody>
      </p:sp>
      <p:sp>
        <p:nvSpPr>
          <p:cNvPr id="10" name="Rectangle 7">
            <a:extLst>
              <a:ext uri="{FF2B5EF4-FFF2-40B4-BE49-F238E27FC236}">
                <a16:creationId xmlns:a16="http://schemas.microsoft.com/office/drawing/2014/main" id="{54432930-4280-7509-D04B-7E14584E1E6A}"/>
              </a:ext>
            </a:extLst>
          </p:cNvPr>
          <p:cNvSpPr>
            <a:spLocks noChangeArrowheads="1"/>
          </p:cNvSpPr>
          <p:nvPr/>
        </p:nvSpPr>
        <p:spPr bwMode="auto">
          <a:xfrm>
            <a:off x="2125884" y="5768536"/>
            <a:ext cx="8507393" cy="33855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fontAlgn="ctr"/>
            <a:r>
              <a:rPr kumimoji="0" lang="en-US" altLang="en-US" sz="1200" b="0" i="0" u="none" strike="noStrike" cap="none" normalizeH="0" baseline="0" dirty="0">
                <a:ln>
                  <a:noFill/>
                </a:ln>
                <a:solidFill>
                  <a:srgbClr val="D14500"/>
                </a:solidFill>
                <a:effectLst/>
                <a:latin typeface="Source Sans Pro"/>
                <a:ea typeface="Source Sans Pro"/>
                <a:hlinkClick r:id="rId4"/>
              </a:rPr>
              <a:t>Synchronous online protocol for students: programme template </a:t>
            </a:r>
            <a:r>
              <a:rPr kumimoji="0" lang="en-US" altLang="en-US" sz="1200" b="0" i="0" u="none" strike="noStrike" cap="none" normalizeH="0" baseline="0" dirty="0">
                <a:ln>
                  <a:noFill/>
                </a:ln>
                <a:solidFill>
                  <a:srgbClr val="333333"/>
                </a:solidFill>
                <a:effectLst/>
                <a:latin typeface="Source Sans Pro"/>
                <a:ea typeface="Source Sans Pro"/>
              </a:rPr>
              <a:t>© 2023 by </a:t>
            </a:r>
            <a:r>
              <a:rPr kumimoji="0" lang="en-US" altLang="en-US" sz="1200" b="0" i="0" u="none" strike="noStrike" cap="none" normalizeH="0" baseline="0" dirty="0">
                <a:ln>
                  <a:noFill/>
                </a:ln>
                <a:solidFill>
                  <a:srgbClr val="D14500"/>
                </a:solidFill>
                <a:effectLst/>
                <a:latin typeface="Source Sans Pro"/>
                <a:ea typeface="Source Sans Pro"/>
                <a:hlinkClick r:id="rId5"/>
              </a:rPr>
              <a:t>Dr Gillian Proctor </a:t>
            </a:r>
            <a:r>
              <a:rPr kumimoji="0" lang="en-US" altLang="en-US" sz="1200" b="0" i="0" u="none" strike="noStrike" cap="none" normalizeH="0" baseline="0" dirty="0">
                <a:ln>
                  <a:noFill/>
                </a:ln>
                <a:solidFill>
                  <a:srgbClr val="333333"/>
                </a:solidFill>
                <a:effectLst/>
                <a:latin typeface="Source Sans Pro"/>
                <a:ea typeface="Source Sans Pro"/>
              </a:rPr>
              <a:t>is licensed under </a:t>
            </a:r>
            <a:r>
              <a:rPr kumimoji="0" lang="en-US" altLang="en-US" sz="1200" b="0" i="0" u="none" strike="noStrike" cap="none" normalizeH="0" baseline="0" dirty="0">
                <a:ln>
                  <a:noFill/>
                </a:ln>
                <a:solidFill>
                  <a:srgbClr val="D14500"/>
                </a:solidFill>
                <a:effectLst/>
                <a:latin typeface="Source Sans Pro"/>
                <a:ea typeface="Source Sans Pro"/>
                <a:hlinkClick r:id="rId6">
                  <a:extLst>
                    <a:ext uri="{A12FA001-AC4F-418D-AE19-62706E023703}">
                      <ahyp:hlinkClr xmlns:ahyp="http://schemas.microsoft.com/office/drawing/2018/hyperlinkcolor" xmlns="" val="tx"/>
                    </a:ext>
                  </a:extLst>
                </a:hlinkClick>
              </a:rPr>
              <a:t>CC BY-NC-SA 4.0 </a:t>
            </a:r>
            <a:r>
              <a:rPr lang="en-US" altLang="en-US" sz="1200" dirty="0">
                <a:solidFill>
                  <a:srgbClr val="D14500"/>
                </a:solidFill>
                <a:latin typeface="Source Sans Pro"/>
                <a:ea typeface="Source Sans Pro"/>
                <a:hlinkClick r:id="rId6"/>
              </a:rPr>
              <a:t> </a:t>
            </a:r>
            <a:r>
              <a:rPr lang="en-US" altLang="en-US" sz="1200" dirty="0">
                <a:solidFill>
                  <a:srgbClr val="D14500"/>
                </a:solidFill>
                <a:latin typeface="Source Sans Pro"/>
                <a:ea typeface="Source Sans Pro"/>
              </a:rPr>
              <a:t> </a:t>
            </a:r>
            <a:r>
              <a:rPr lang="en-US" altLang="en-US" sz="1600" dirty="0">
                <a:solidFill>
                  <a:srgbClr val="D14500"/>
                </a:solidFill>
                <a:latin typeface="Source Sans Pro"/>
                <a:ea typeface="Source Sans Pro"/>
              </a:rPr>
              <a:t>     </a:t>
            </a:r>
            <a:endParaRPr kumimoji="0" lang="en-US" altLang="en-US" sz="1800" b="0" i="0" u="none" strike="noStrike" cap="none" normalizeH="0" baseline="0" dirty="0">
              <a:ln>
                <a:noFill/>
              </a:ln>
              <a:solidFill>
                <a:schemeClr val="tx1"/>
              </a:solidFill>
              <a:effectLst/>
              <a:latin typeface="Source Sans Pro"/>
              <a:ea typeface="Source Sans Pro"/>
            </a:endParaRPr>
          </a:p>
        </p:txBody>
      </p:sp>
    </p:spTree>
    <p:extLst>
      <p:ext uri="{BB962C8B-B14F-4D97-AF65-F5344CB8AC3E}">
        <p14:creationId xmlns:p14="http://schemas.microsoft.com/office/powerpoint/2010/main" val="34512372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D009D6D5-DAC2-4A8B-A17A-E206B9012D0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8D88AF-3CD5-3D71-C3CD-4CF52C363762}"/>
              </a:ext>
            </a:extLst>
          </p:cNvPr>
          <p:cNvSpPr>
            <a:spLocks noGrp="1"/>
          </p:cNvSpPr>
          <p:nvPr>
            <p:ph type="title"/>
          </p:nvPr>
        </p:nvSpPr>
        <p:spPr>
          <a:xfrm>
            <a:off x="838201" y="365125"/>
            <a:ext cx="5251316" cy="1807305"/>
          </a:xfrm>
        </p:spPr>
        <p:txBody>
          <a:bodyPr>
            <a:noAutofit/>
          </a:bodyPr>
          <a:lstStyle/>
          <a:p>
            <a:r>
              <a:rPr lang="en-US" dirty="0"/>
              <a:t>Commitment 3: Feedback on audio and video</a:t>
            </a:r>
          </a:p>
        </p:txBody>
      </p:sp>
      <p:sp>
        <p:nvSpPr>
          <p:cNvPr id="3" name="Content Placeholder 2">
            <a:extLst>
              <a:ext uri="{FF2B5EF4-FFF2-40B4-BE49-F238E27FC236}">
                <a16:creationId xmlns:a16="http://schemas.microsoft.com/office/drawing/2014/main" id="{28A6D8B3-198C-D5F6-B30D-ED9867CE06F9}"/>
              </a:ext>
            </a:extLst>
          </p:cNvPr>
          <p:cNvSpPr>
            <a:spLocks noGrp="1"/>
          </p:cNvSpPr>
          <p:nvPr>
            <p:ph idx="1"/>
          </p:nvPr>
        </p:nvSpPr>
        <p:spPr>
          <a:xfrm>
            <a:off x="838200" y="2798413"/>
            <a:ext cx="5787361" cy="3378550"/>
          </a:xfrm>
        </p:spPr>
        <p:txBody>
          <a:bodyPr vert="horz" lIns="91440" tIns="45720" rIns="91440" bIns="45720" rtlCol="0" anchor="t">
            <a:normAutofit/>
          </a:bodyPr>
          <a:lstStyle/>
          <a:p>
            <a:r>
              <a:rPr lang="en-US" sz="1800" dirty="0"/>
              <a:t>We connect best when we can see more of each other’s bodies, so a camera view of your </a:t>
            </a:r>
            <a:r>
              <a:rPr lang="en-US" sz="1800" b="1" dirty="0"/>
              <a:t>head and upper body</a:t>
            </a:r>
            <a:r>
              <a:rPr lang="en-US" sz="1800" dirty="0"/>
              <a:t> </a:t>
            </a:r>
            <a:r>
              <a:rPr lang="en-US" sz="1800" dirty="0" err="1"/>
              <a:t>maximises</a:t>
            </a:r>
            <a:r>
              <a:rPr lang="en-US" sz="1800" dirty="0"/>
              <a:t> possibilities for connection.  Having a </a:t>
            </a:r>
            <a:r>
              <a:rPr lang="en-US" sz="1800" b="1" dirty="0"/>
              <a:t>light source in front</a:t>
            </a:r>
            <a:r>
              <a:rPr lang="en-US" sz="1800" dirty="0"/>
              <a:t> of you ensures you are not in shadow or silhouette.  </a:t>
            </a:r>
            <a:endParaRPr lang="en-US" sz="1800" dirty="0">
              <a:cs typeface="Calibri"/>
            </a:endParaRPr>
          </a:p>
          <a:p>
            <a:r>
              <a:rPr lang="en-US" sz="1800" dirty="0"/>
              <a:t>When your online sessions begin, it can help to give each other </a:t>
            </a:r>
            <a:r>
              <a:rPr lang="en-US" sz="1800" b="1" dirty="0"/>
              <a:t>feedback</a:t>
            </a:r>
            <a:r>
              <a:rPr lang="en-US" sz="1800" dirty="0"/>
              <a:t> about camera angles or audio issues to ensure the best possibilities for audio and visual connection.  You can check your audio and video and get feedback from your educator (</a:t>
            </a:r>
            <a:r>
              <a:rPr lang="en-US" sz="1800" dirty="0">
                <a:highlight>
                  <a:srgbClr val="FFFF00"/>
                </a:highlight>
              </a:rPr>
              <a:t>in the time immediately preceding your first synchronous session or at your online induction session). </a:t>
            </a:r>
            <a:endParaRPr lang="en-US" sz="1800" dirty="0">
              <a:highlight>
                <a:srgbClr val="FFFF00"/>
              </a:highlight>
              <a:cs typeface="Calibri"/>
            </a:endParaRPr>
          </a:p>
        </p:txBody>
      </p:sp>
      <p:pic>
        <p:nvPicPr>
          <p:cNvPr id="5" name="Picture 4" descr="Audio sound board representing feedback">
            <a:extLst>
              <a:ext uri="{FF2B5EF4-FFF2-40B4-BE49-F238E27FC236}">
                <a16:creationId xmlns:a16="http://schemas.microsoft.com/office/drawing/2014/main" id="{834CC837-C177-3F0B-D477-EBE5C313CF91}"/>
              </a:ext>
            </a:extLst>
          </p:cNvPr>
          <p:cNvPicPr>
            <a:picLocks noChangeAspect="1"/>
          </p:cNvPicPr>
          <p:nvPr/>
        </p:nvPicPr>
        <p:blipFill rotWithShape="1">
          <a:blip r:embed="rId3"/>
          <a:srcRect l="25863" r="16099" b="-1"/>
          <a:stretch/>
        </p:blipFill>
        <p:spPr>
          <a:xfrm>
            <a:off x="7050591" y="10"/>
            <a:ext cx="5141409"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2980685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EA722-27E4-A632-E5A0-B759B79BC62E}"/>
              </a:ext>
            </a:extLst>
          </p:cNvPr>
          <p:cNvSpPr>
            <a:spLocks noGrp="1"/>
          </p:cNvSpPr>
          <p:nvPr>
            <p:ph type="title"/>
          </p:nvPr>
        </p:nvSpPr>
        <p:spPr/>
        <p:txBody>
          <a:bodyPr/>
          <a:lstStyle/>
          <a:p>
            <a:r>
              <a:rPr lang="en-US" dirty="0"/>
              <a:t>Commitment 4: Respectful behaviour</a:t>
            </a:r>
          </a:p>
        </p:txBody>
      </p:sp>
      <p:graphicFrame>
        <p:nvGraphicFramePr>
          <p:cNvPr id="5" name="Content Placeholder 2">
            <a:extLst>
              <a:ext uri="{FF2B5EF4-FFF2-40B4-BE49-F238E27FC236}">
                <a16:creationId xmlns:a16="http://schemas.microsoft.com/office/drawing/2014/main" id="{CF09CDFC-ED1C-4A8B-330A-6AFFE827167D}"/>
              </a:ext>
              <a:ext uri="{C183D7F6-B498-43B3-948B-1728B52AA6E4}">
                <adec:decorative xmlns:adec="http://schemas.microsoft.com/office/drawing/2017/decorative" xmlns="" val="1"/>
              </a:ext>
            </a:extLst>
          </p:cNvPr>
          <p:cNvGraphicFramePr>
            <a:graphicFrameLocks noGrp="1"/>
          </p:cNvGraphicFramePr>
          <p:nvPr>
            <p:ph idx="1"/>
            <p:extLst>
              <p:ext uri="{D42A27DB-BD31-4B8C-83A1-F6EECF244321}">
                <p14:modId xmlns:p14="http://schemas.microsoft.com/office/powerpoint/2010/main" val="264122320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F8E17279-7C99-22B1-1131-DCAAD2BF146F}"/>
              </a:ext>
            </a:extLst>
          </p:cNvPr>
          <p:cNvSpPr txBox="1"/>
          <p:nvPr/>
        </p:nvSpPr>
        <p:spPr>
          <a:xfrm>
            <a:off x="1187116" y="4001294"/>
            <a:ext cx="3224463" cy="2031325"/>
          </a:xfrm>
          <a:prstGeom prst="rect">
            <a:avLst/>
          </a:prstGeom>
          <a:noFill/>
        </p:spPr>
        <p:txBody>
          <a:bodyPr wrap="square" rtlCol="0">
            <a:spAutoFit/>
          </a:bodyPr>
          <a:lstStyle/>
          <a:p>
            <a:pPr lvl="0" rtl="0">
              <a:lnSpc>
                <a:spcPct val="100000"/>
              </a:lnSpc>
            </a:pPr>
            <a:r>
              <a:rPr lang="en-US" sz="1800" dirty="0"/>
              <a:t>Attending an online synchronous session brings with it the same expectations of you as a student as attending a taught session on campus, i.e. to engage with full attention and take the session seriously.</a:t>
            </a:r>
            <a:r>
              <a:rPr lang="en-US" sz="1800" dirty="0">
                <a:latin typeface="Calibri Light" panose="020F0302020204030204"/>
              </a:rPr>
              <a:t>  </a:t>
            </a:r>
            <a:endParaRPr lang="en-US" sz="1800" dirty="0"/>
          </a:p>
        </p:txBody>
      </p:sp>
      <p:sp>
        <p:nvSpPr>
          <p:cNvPr id="4" name="TextBox 3">
            <a:extLst>
              <a:ext uri="{FF2B5EF4-FFF2-40B4-BE49-F238E27FC236}">
                <a16:creationId xmlns:a16="http://schemas.microsoft.com/office/drawing/2014/main" id="{C3A7FD3F-E334-64D2-8485-405F11BD14FF}"/>
              </a:ext>
            </a:extLst>
          </p:cNvPr>
          <p:cNvSpPr txBox="1"/>
          <p:nvPr/>
        </p:nvSpPr>
        <p:spPr>
          <a:xfrm flipH="1">
            <a:off x="4995912" y="4200565"/>
            <a:ext cx="2200175" cy="1200329"/>
          </a:xfrm>
          <a:prstGeom prst="rect">
            <a:avLst/>
          </a:prstGeom>
          <a:noFill/>
        </p:spPr>
        <p:txBody>
          <a:bodyPr wrap="square" rtlCol="0">
            <a:spAutoFit/>
          </a:bodyPr>
          <a:lstStyle/>
          <a:p>
            <a:pPr lvl="0">
              <a:lnSpc>
                <a:spcPct val="100000"/>
              </a:lnSpc>
            </a:pPr>
            <a:r>
              <a:rPr lang="en-US" sz="1800" dirty="0"/>
              <a:t>You are expected to </a:t>
            </a:r>
            <a:r>
              <a:rPr lang="en-US" sz="1800" b="1" dirty="0"/>
              <a:t>dress </a:t>
            </a:r>
            <a:r>
              <a:rPr lang="en-US" sz="1800" dirty="0"/>
              <a:t>as you would to attend campus (</a:t>
            </a:r>
            <a:r>
              <a:rPr lang="en-US" sz="1800" dirty="0" err="1"/>
              <a:t>e.g</a:t>
            </a:r>
            <a:r>
              <a:rPr lang="en-US" sz="1800" dirty="0"/>
              <a:t> not night wear)</a:t>
            </a:r>
          </a:p>
        </p:txBody>
      </p:sp>
      <p:sp>
        <p:nvSpPr>
          <p:cNvPr id="6" name="TextBox 5">
            <a:extLst>
              <a:ext uri="{FF2B5EF4-FFF2-40B4-BE49-F238E27FC236}">
                <a16:creationId xmlns:a16="http://schemas.microsoft.com/office/drawing/2014/main" id="{18272F3C-1051-9458-F74C-00CA565D620D}"/>
              </a:ext>
            </a:extLst>
          </p:cNvPr>
          <p:cNvSpPr txBox="1"/>
          <p:nvPr/>
        </p:nvSpPr>
        <p:spPr>
          <a:xfrm>
            <a:off x="8309811" y="3907552"/>
            <a:ext cx="2695073" cy="2585323"/>
          </a:xfrm>
          <a:prstGeom prst="rect">
            <a:avLst/>
          </a:prstGeom>
          <a:noFill/>
        </p:spPr>
        <p:txBody>
          <a:bodyPr wrap="square" rtlCol="0">
            <a:spAutoFit/>
          </a:bodyPr>
          <a:lstStyle/>
          <a:p>
            <a:pPr lvl="0" rtl="0">
              <a:lnSpc>
                <a:spcPct val="100000"/>
              </a:lnSpc>
            </a:pPr>
            <a:r>
              <a:rPr lang="en-US" sz="1800" dirty="0"/>
              <a:t>Online learning does not have the same expectations as social media to contribute.</a:t>
            </a:r>
            <a:r>
              <a:rPr lang="en-US" sz="1800" dirty="0">
                <a:latin typeface="Calibri Light" panose="020F0302020204030204"/>
              </a:rPr>
              <a:t> </a:t>
            </a:r>
            <a:r>
              <a:rPr lang="en-US" sz="1800" dirty="0"/>
              <a:t> Show </a:t>
            </a:r>
            <a:r>
              <a:rPr lang="en-US" sz="1800" b="1" dirty="0"/>
              <a:t>respect</a:t>
            </a:r>
            <a:r>
              <a:rPr lang="en-US" sz="1800" dirty="0"/>
              <a:t> for others and differences of opinion.</a:t>
            </a:r>
            <a:r>
              <a:rPr lang="en-US" sz="1800" dirty="0">
                <a:latin typeface="Calibri Light" panose="020F0302020204030204"/>
              </a:rPr>
              <a:t> Listening and trying to understand others is key.</a:t>
            </a:r>
            <a:endParaRPr lang="en-US" sz="1800" dirty="0"/>
          </a:p>
        </p:txBody>
      </p:sp>
    </p:spTree>
    <p:extLst>
      <p:ext uri="{BB962C8B-B14F-4D97-AF65-F5344CB8AC3E}">
        <p14:creationId xmlns:p14="http://schemas.microsoft.com/office/powerpoint/2010/main" val="2038919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19">
            <a:extLst>
              <a:ext uri="{FF2B5EF4-FFF2-40B4-BE49-F238E27FC236}">
                <a16:creationId xmlns:a16="http://schemas.microsoft.com/office/drawing/2014/main" id="{86697D9E-92C3-D3C6-6407-6FDD6554E24A}"/>
              </a:ext>
              <a:ext uri="{C183D7F6-B498-43B3-948B-1728B52AA6E4}">
                <adec:decorative xmlns:adec="http://schemas.microsoft.com/office/drawing/2017/decorative" xmlns="" val="1"/>
              </a:ext>
            </a:extLst>
          </p:cNvPr>
          <p:cNvPicPr>
            <a:picLocks noChangeAspect="1"/>
          </p:cNvPicPr>
          <p:nvPr/>
        </p:nvPicPr>
        <p:blipFill rotWithShape="1">
          <a:blip r:embed="rId3">
            <a:duotone>
              <a:schemeClr val="bg2">
                <a:shade val="45000"/>
                <a:satMod val="135000"/>
              </a:schemeClr>
              <a:prstClr val="white"/>
            </a:duotone>
          </a:blip>
          <a:srcRect l="1294" t="12212" r="7797"/>
          <a:stretch/>
        </p:blipFill>
        <p:spPr>
          <a:xfrm>
            <a:off x="20" y="10"/>
            <a:ext cx="12191980" cy="6857990"/>
          </a:xfrm>
          <a:prstGeom prst="rect">
            <a:avLst/>
          </a:prstGeom>
        </p:spPr>
      </p:pic>
      <p:sp>
        <p:nvSpPr>
          <p:cNvPr id="27" name="Rectangle 26">
            <a:extLst>
              <a:ext uri="{FF2B5EF4-FFF2-40B4-BE49-F238E27FC236}">
                <a16:creationId xmlns:a16="http://schemas.microsoft.com/office/drawing/2014/main" id="{B50AB553-2A96-4A92-96F2-93548E09695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CC9946-3EF4-CDCC-B2A2-3BAAA1D63EFE}"/>
              </a:ext>
            </a:extLst>
          </p:cNvPr>
          <p:cNvSpPr>
            <a:spLocks noGrp="1"/>
          </p:cNvSpPr>
          <p:nvPr>
            <p:ph type="title"/>
          </p:nvPr>
        </p:nvSpPr>
        <p:spPr>
          <a:xfrm>
            <a:off x="838200" y="365125"/>
            <a:ext cx="10515600" cy="1589799"/>
          </a:xfrm>
        </p:spPr>
        <p:txBody>
          <a:bodyPr>
            <a:normAutofit fontScale="90000"/>
          </a:bodyPr>
          <a:lstStyle/>
          <a:p>
            <a:r>
              <a:rPr lang="en-US" sz="2800" dirty="0"/>
              <a:t/>
            </a:r>
            <a:br>
              <a:rPr lang="en-US" sz="2800" dirty="0"/>
            </a:br>
            <a:r>
              <a:rPr lang="en-US" sz="2800" dirty="0"/>
              <a:t/>
            </a:r>
            <a:br>
              <a:rPr lang="en-US" sz="2800" dirty="0"/>
            </a:br>
            <a:r>
              <a:rPr lang="en-US" sz="4900" dirty="0"/>
              <a:t>Commitment 5: Transition help</a:t>
            </a:r>
            <a:r>
              <a:rPr lang="en-US" sz="2800" dirty="0"/>
              <a:t/>
            </a:r>
            <a:br>
              <a:rPr lang="en-US" sz="2800" dirty="0"/>
            </a:br>
            <a:r>
              <a:rPr lang="en-US" sz="2800" dirty="0"/>
              <a:t/>
            </a:r>
            <a:br>
              <a:rPr lang="en-US" sz="2800" dirty="0"/>
            </a:br>
            <a:r>
              <a:rPr lang="en-US" sz="2000" dirty="0"/>
              <a:t>Online, transition time between meetings or activities is not built in. Abrupt starts and endings are common and don’t give us time to focus and attend to what is required of us.</a:t>
            </a:r>
            <a:r>
              <a:rPr lang="en-US" sz="2800" dirty="0"/>
              <a:t/>
            </a:r>
            <a:br>
              <a:rPr lang="en-US" sz="2800" dirty="0"/>
            </a:br>
            <a:r>
              <a:rPr lang="en-US" sz="2800" dirty="0"/>
              <a:t/>
            </a:r>
            <a:br>
              <a:rPr lang="en-US" sz="2800" dirty="0"/>
            </a:br>
            <a:endParaRPr lang="en-US" sz="2800" dirty="0"/>
          </a:p>
        </p:txBody>
      </p:sp>
      <p:graphicFrame>
        <p:nvGraphicFramePr>
          <p:cNvPr id="5" name="Content Placeholder 2">
            <a:extLst>
              <a:ext uri="{FF2B5EF4-FFF2-40B4-BE49-F238E27FC236}">
                <a16:creationId xmlns:a16="http://schemas.microsoft.com/office/drawing/2014/main" id="{203558F2-C399-18E7-C795-25391604892A}"/>
              </a:ext>
              <a:ext uri="{C183D7F6-B498-43B3-948B-1728B52AA6E4}">
                <adec:decorative xmlns:adec="http://schemas.microsoft.com/office/drawing/2017/decorative" xmlns="" val="1"/>
              </a:ext>
            </a:extLst>
          </p:cNvPr>
          <p:cNvGraphicFramePr>
            <a:graphicFrameLocks noGrp="1"/>
          </p:cNvGraphicFramePr>
          <p:nvPr>
            <p:ph idx="1"/>
            <p:extLst>
              <p:ext uri="{D42A27DB-BD31-4B8C-83A1-F6EECF244321}">
                <p14:modId xmlns:p14="http://schemas.microsoft.com/office/powerpoint/2010/main" val="259615432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TextBox 2">
            <a:extLst>
              <a:ext uri="{FF2B5EF4-FFF2-40B4-BE49-F238E27FC236}">
                <a16:creationId xmlns:a16="http://schemas.microsoft.com/office/drawing/2014/main" id="{8E2DC66E-2949-837B-D89C-F4CF8ABEC463}"/>
              </a:ext>
            </a:extLst>
          </p:cNvPr>
          <p:cNvSpPr txBox="1"/>
          <p:nvPr/>
        </p:nvSpPr>
        <p:spPr>
          <a:xfrm>
            <a:off x="1441342" y="2776289"/>
            <a:ext cx="4370522" cy="2948153"/>
          </a:xfrm>
          <a:prstGeom prst="rect">
            <a:avLst/>
          </a:prstGeom>
          <a:noFill/>
        </p:spPr>
        <p:txBody>
          <a:bodyPr wrap="square" rtlCol="0">
            <a:spAutoFit/>
          </a:bodyPr>
          <a:lstStyle/>
          <a:p>
            <a:pPr lvl="0" rtl="0"/>
            <a:r>
              <a:rPr lang="en-US" dirty="0"/>
              <a:t>If you are attending online learning from an environment where you also have many other functions or roles, it can be helpful to </a:t>
            </a:r>
            <a:r>
              <a:rPr lang="en-US" b="1" dirty="0"/>
              <a:t>separate out </a:t>
            </a:r>
            <a:r>
              <a:rPr lang="en-US" dirty="0"/>
              <a:t>times for learning, either in terms of space, or by environmental signifiers, such as an accessory or object on a desk (e.g. a book).</a:t>
            </a:r>
            <a:r>
              <a:rPr lang="en-US" dirty="0">
                <a:latin typeface="Calibri Light" panose="020F0302020204030204"/>
              </a:rPr>
              <a:t> </a:t>
            </a:r>
            <a:r>
              <a:rPr lang="en-US" dirty="0"/>
              <a:t> This can help us switch into the student role when there is no geographical or time transition to help us with this.</a:t>
            </a:r>
            <a:r>
              <a:rPr lang="en-US" dirty="0">
                <a:latin typeface="Calibri Light" panose="020F0302020204030204"/>
              </a:rPr>
              <a:t> </a:t>
            </a:r>
            <a:endParaRPr lang="en-US" dirty="0"/>
          </a:p>
        </p:txBody>
      </p:sp>
      <p:sp>
        <p:nvSpPr>
          <p:cNvPr id="4" name="TextBox 3">
            <a:extLst>
              <a:ext uri="{FF2B5EF4-FFF2-40B4-BE49-F238E27FC236}">
                <a16:creationId xmlns:a16="http://schemas.microsoft.com/office/drawing/2014/main" id="{1FE3D553-A1B6-DB44-D954-ED7FAC4BF2AD}"/>
              </a:ext>
            </a:extLst>
          </p:cNvPr>
          <p:cNvSpPr txBox="1"/>
          <p:nvPr/>
        </p:nvSpPr>
        <p:spPr>
          <a:xfrm>
            <a:off x="6891867" y="2819204"/>
            <a:ext cx="4461933" cy="2862322"/>
          </a:xfrm>
          <a:prstGeom prst="rect">
            <a:avLst/>
          </a:prstGeom>
          <a:noFill/>
        </p:spPr>
        <p:txBody>
          <a:bodyPr wrap="square" rtlCol="0">
            <a:spAutoFit/>
          </a:bodyPr>
          <a:lstStyle/>
          <a:p>
            <a:pPr lvl="0" rtl="0"/>
            <a:r>
              <a:rPr lang="en-US" dirty="0"/>
              <a:t>Your educator may suggest an </a:t>
            </a:r>
            <a:r>
              <a:rPr lang="en-US" b="1" dirty="0"/>
              <a:t>activity</a:t>
            </a:r>
            <a:r>
              <a:rPr lang="en-US" dirty="0"/>
              <a:t> to help you arrive and leave behind previous activities.</a:t>
            </a:r>
            <a:r>
              <a:rPr lang="en-US" dirty="0">
                <a:latin typeface="Calibri Light" panose="020F0302020204030204"/>
              </a:rPr>
              <a:t> </a:t>
            </a:r>
            <a:r>
              <a:rPr lang="en-US" dirty="0"/>
              <a:t> These activities may include: a focus on your body or breathing, a chance to say briefly how you are feeling and introduce yourself, texting in the chat how you are feeling or what you want to leave behind to focus on the current session. This could also help speakers of English as a second language.</a:t>
            </a:r>
          </a:p>
        </p:txBody>
      </p:sp>
    </p:spTree>
    <p:extLst>
      <p:ext uri="{BB962C8B-B14F-4D97-AF65-F5344CB8AC3E}">
        <p14:creationId xmlns:p14="http://schemas.microsoft.com/office/powerpoint/2010/main" val="2606144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BACC6370-2D7E-4714-9D71-7542949D7D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F68B3F68-107C-434F-AA38-110D5EA91B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AAD0DBB9-1A4B-4391-81D4-CB19F9AB91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063BBA22-50EA-4C4D-BE05-F1CE4E63AA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8F90772-2CC3-6FBA-31A2-76D60AC82C06}"/>
              </a:ext>
            </a:extLst>
          </p:cNvPr>
          <p:cNvSpPr>
            <a:spLocks noGrp="1"/>
          </p:cNvSpPr>
          <p:nvPr>
            <p:ph type="title"/>
          </p:nvPr>
        </p:nvSpPr>
        <p:spPr>
          <a:xfrm>
            <a:off x="1383564" y="348865"/>
            <a:ext cx="9718111" cy="1576446"/>
          </a:xfrm>
        </p:spPr>
        <p:txBody>
          <a:bodyPr anchor="ctr">
            <a:normAutofit/>
          </a:bodyPr>
          <a:lstStyle/>
          <a:p>
            <a:r>
              <a:rPr lang="en-US" sz="4000" dirty="0">
                <a:solidFill>
                  <a:srgbClr val="FFFFFF"/>
                </a:solidFill>
              </a:rPr>
              <a:t>Commitment 6: Engagement and contribution</a:t>
            </a:r>
          </a:p>
        </p:txBody>
      </p:sp>
      <p:graphicFrame>
        <p:nvGraphicFramePr>
          <p:cNvPr id="21" name="Content Placeholder 2">
            <a:extLst>
              <a:ext uri="{FF2B5EF4-FFF2-40B4-BE49-F238E27FC236}">
                <a16:creationId xmlns:a16="http://schemas.microsoft.com/office/drawing/2014/main" id="{77A21A7D-C953-7A16-0B8D-7A253F482A2D}"/>
              </a:ext>
              <a:ext uri="{C183D7F6-B498-43B3-948B-1728B52AA6E4}">
                <adec:decorative xmlns:adec="http://schemas.microsoft.com/office/drawing/2017/decorative" xmlns="" val="1"/>
              </a:ext>
            </a:extLst>
          </p:cNvPr>
          <p:cNvGraphicFramePr>
            <a:graphicFrameLocks noGrp="1"/>
          </p:cNvGraphicFramePr>
          <p:nvPr>
            <p:ph idx="1"/>
            <p:extLst>
              <p:ext uri="{D42A27DB-BD31-4B8C-83A1-F6EECF244321}">
                <p14:modId xmlns:p14="http://schemas.microsoft.com/office/powerpoint/2010/main" val="803570401"/>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6969AEC7-3728-5CD5-1D94-8A8421BC3BEC}"/>
              </a:ext>
            </a:extLst>
          </p:cNvPr>
          <p:cNvSpPr txBox="1"/>
          <p:nvPr/>
        </p:nvSpPr>
        <p:spPr>
          <a:xfrm>
            <a:off x="976393" y="3564040"/>
            <a:ext cx="3270143" cy="2031325"/>
          </a:xfrm>
          <a:prstGeom prst="rect">
            <a:avLst/>
          </a:prstGeom>
          <a:noFill/>
        </p:spPr>
        <p:txBody>
          <a:bodyPr wrap="square" rtlCol="0">
            <a:spAutoFit/>
          </a:bodyPr>
          <a:lstStyle/>
          <a:p>
            <a:pPr lvl="0"/>
            <a:r>
              <a:rPr lang="en-US" sz="1400" dirty="0"/>
              <a:t>We </a:t>
            </a:r>
            <a:r>
              <a:rPr lang="en-US" sz="1400" dirty="0">
                <a:latin typeface="Calibri Light" panose="020F0302020204030204"/>
              </a:rPr>
              <a:t>all</a:t>
            </a:r>
            <a:r>
              <a:rPr lang="en-US" sz="1400" dirty="0"/>
              <a:t> engage and learn in </a:t>
            </a:r>
            <a:r>
              <a:rPr lang="en-US" sz="1400" b="1" dirty="0"/>
              <a:t>different ways</a:t>
            </a:r>
            <a:r>
              <a:rPr lang="en-US" sz="1400" dirty="0"/>
              <a:t>.</a:t>
            </a:r>
            <a:r>
              <a:rPr lang="en-US" sz="1400" dirty="0">
                <a:latin typeface="Calibri Light" panose="020F0302020204030204"/>
              </a:rPr>
              <a:t> </a:t>
            </a:r>
            <a:r>
              <a:rPr lang="en-US" sz="1400" dirty="0"/>
              <a:t> We encourage all students to find ways to contribute actively.</a:t>
            </a:r>
            <a:r>
              <a:rPr lang="en-US" sz="1400" dirty="0">
                <a:latin typeface="Calibri Light" panose="020F0302020204030204"/>
              </a:rPr>
              <a:t> </a:t>
            </a:r>
            <a:r>
              <a:rPr lang="en-US" sz="1400" dirty="0"/>
              <a:t> Using the chat function can be a good start followed by audio contributions. </a:t>
            </a:r>
          </a:p>
          <a:p>
            <a:pPr lvl="0"/>
            <a:r>
              <a:rPr lang="en-US" sz="1400" dirty="0">
                <a:latin typeface="Calibri Light" panose="020F0302020204030204"/>
              </a:rPr>
              <a:t>T</a:t>
            </a:r>
            <a:r>
              <a:rPr lang="en-US" sz="1400" dirty="0"/>
              <a:t>he more individual different voices there are in these synchronous sessions, the more all students will gain from the experience. </a:t>
            </a:r>
            <a:endParaRPr lang="en-US" sz="1400" dirty="0">
              <a:latin typeface="Calibri Light" panose="020F0302020204030204"/>
            </a:endParaRPr>
          </a:p>
        </p:txBody>
      </p:sp>
      <p:sp>
        <p:nvSpPr>
          <p:cNvPr id="4" name="TextBox 3">
            <a:extLst>
              <a:ext uri="{FF2B5EF4-FFF2-40B4-BE49-F238E27FC236}">
                <a16:creationId xmlns:a16="http://schemas.microsoft.com/office/drawing/2014/main" id="{C8FADA01-1F25-8E68-E1F8-B8405F72D8FA}"/>
              </a:ext>
            </a:extLst>
          </p:cNvPr>
          <p:cNvSpPr txBox="1"/>
          <p:nvPr/>
        </p:nvSpPr>
        <p:spPr>
          <a:xfrm>
            <a:off x="4700537" y="3671761"/>
            <a:ext cx="3084163" cy="1815882"/>
          </a:xfrm>
          <a:prstGeom prst="rect">
            <a:avLst/>
          </a:prstGeom>
          <a:noFill/>
        </p:spPr>
        <p:txBody>
          <a:bodyPr wrap="square" rtlCol="0">
            <a:spAutoFit/>
          </a:bodyPr>
          <a:lstStyle/>
          <a:p>
            <a:pPr lvl="0"/>
            <a:r>
              <a:rPr lang="en-US" sz="1400" dirty="0"/>
              <a:t>Sometimes breakout room activities will be scheduled to allow for more active participation in </a:t>
            </a:r>
            <a:r>
              <a:rPr lang="en-US" sz="1400" b="1" dirty="0"/>
              <a:t>smaller groups</a:t>
            </a:r>
            <a:r>
              <a:rPr lang="en-US" sz="1400" dirty="0"/>
              <a:t> where all students can take a turn in facilitating discussions and/or feeding back to the larger group.</a:t>
            </a:r>
            <a:r>
              <a:rPr lang="en-US" sz="1400" dirty="0">
                <a:latin typeface="Calibri Light" panose="020F0302020204030204"/>
              </a:rPr>
              <a:t> A good</a:t>
            </a:r>
            <a:r>
              <a:rPr lang="en-US" sz="1400" dirty="0"/>
              <a:t> </a:t>
            </a:r>
            <a:r>
              <a:rPr lang="en-US" sz="1400" dirty="0">
                <a:latin typeface="Calibri Light" panose="020F0302020204030204"/>
              </a:rPr>
              <a:t>starting point could be</a:t>
            </a:r>
            <a:r>
              <a:rPr lang="en-US" sz="1400" dirty="0"/>
              <a:t> to introduce yourselves to each other. </a:t>
            </a:r>
          </a:p>
        </p:txBody>
      </p:sp>
      <p:sp>
        <p:nvSpPr>
          <p:cNvPr id="5" name="TextBox 4">
            <a:extLst>
              <a:ext uri="{FF2B5EF4-FFF2-40B4-BE49-F238E27FC236}">
                <a16:creationId xmlns:a16="http://schemas.microsoft.com/office/drawing/2014/main" id="{DDC7635F-4FCD-6DA8-8813-B652A693B721}"/>
              </a:ext>
            </a:extLst>
          </p:cNvPr>
          <p:cNvSpPr txBox="1"/>
          <p:nvPr/>
        </p:nvSpPr>
        <p:spPr>
          <a:xfrm>
            <a:off x="8503220" y="3564040"/>
            <a:ext cx="3068665" cy="2031325"/>
          </a:xfrm>
          <a:prstGeom prst="rect">
            <a:avLst/>
          </a:prstGeom>
          <a:noFill/>
        </p:spPr>
        <p:txBody>
          <a:bodyPr wrap="square" rtlCol="0">
            <a:spAutoFit/>
          </a:bodyPr>
          <a:lstStyle/>
          <a:p>
            <a:pPr lvl="0"/>
            <a:r>
              <a:rPr lang="en-US" sz="1400" dirty="0">
                <a:latin typeface="Calibri Light" panose="020F0302020204030204"/>
              </a:rPr>
              <a:t>Some</a:t>
            </a:r>
            <a:r>
              <a:rPr lang="en-US" sz="1400" dirty="0"/>
              <a:t> students may feel nervous or anxious about contributing actively online and we encourage you to speak to your (</a:t>
            </a:r>
            <a:r>
              <a:rPr lang="en-US" sz="1400" b="1" dirty="0">
                <a:highlight>
                  <a:srgbClr val="FFFF00"/>
                </a:highlight>
              </a:rPr>
              <a:t>personal tutor</a:t>
            </a:r>
            <a:r>
              <a:rPr lang="en-US" sz="1400" dirty="0">
                <a:highlight>
                  <a:srgbClr val="FFFF00"/>
                </a:highlight>
              </a:rPr>
              <a:t> or programme/module leader</a:t>
            </a:r>
            <a:r>
              <a:rPr lang="en-US" sz="1400" dirty="0"/>
              <a:t>) to develop a plan to deal with your anxiety and  </a:t>
            </a:r>
            <a:r>
              <a:rPr lang="en-US" sz="1400" b="1" dirty="0"/>
              <a:t>build your confidence</a:t>
            </a:r>
            <a:r>
              <a:rPr lang="en-US" sz="1400" dirty="0"/>
              <a:t> to do this.</a:t>
            </a:r>
            <a:r>
              <a:rPr lang="en-US" sz="1400" dirty="0">
                <a:latin typeface="Calibri Light" panose="020F0302020204030204"/>
              </a:rPr>
              <a:t> </a:t>
            </a:r>
          </a:p>
          <a:p>
            <a:pPr lvl="0"/>
            <a:r>
              <a:rPr lang="en-US" sz="1400" b="1" dirty="0"/>
              <a:t>The more you participate, the more you are likely to learn.</a:t>
            </a:r>
          </a:p>
        </p:txBody>
      </p:sp>
    </p:spTree>
    <p:extLst>
      <p:ext uri="{BB962C8B-B14F-4D97-AF65-F5344CB8AC3E}">
        <p14:creationId xmlns:p14="http://schemas.microsoft.com/office/powerpoint/2010/main" val="3596970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2659FDB4-FCBE-4A89-B46D-43D4FA5446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13"/>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4" name="Straight Connector 13">
            <a:extLst>
              <a:ext uri="{FF2B5EF4-FFF2-40B4-BE49-F238E27FC236}">
                <a16:creationId xmlns:a16="http://schemas.microsoft.com/office/drawing/2014/main" id="{C8F51B3F-8331-4E4A-AE96-D47B1006EEA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8053" y="1132114"/>
            <a:ext cx="0" cy="5717573"/>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7" name="Content Placeholder 2">
            <a:extLst>
              <a:ext uri="{FF2B5EF4-FFF2-40B4-BE49-F238E27FC236}">
                <a16:creationId xmlns:a16="http://schemas.microsoft.com/office/drawing/2014/main" id="{85D9A82D-A8CF-E9E2-C345-A2974907975C}"/>
              </a:ext>
              <a:ext uri="{C183D7F6-B498-43B3-948B-1728B52AA6E4}">
                <adec:decorative xmlns:adec="http://schemas.microsoft.com/office/drawing/2017/decorative" xmlns="" val="1"/>
              </a:ext>
            </a:extLst>
          </p:cNvPr>
          <p:cNvGraphicFramePr>
            <a:graphicFrameLocks noGrp="1"/>
          </p:cNvGraphicFramePr>
          <p:nvPr>
            <p:ph idx="1"/>
            <p:extLst>
              <p:ext uri="{D42A27DB-BD31-4B8C-83A1-F6EECF244321}">
                <p14:modId xmlns:p14="http://schemas.microsoft.com/office/powerpoint/2010/main" val="1957330271"/>
              </p:ext>
            </p:extLst>
          </p:nvPr>
        </p:nvGraphicFramePr>
        <p:xfrm>
          <a:off x="5108535" y="774965"/>
          <a:ext cx="6245265" cy="55893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ounded Rectangle 2">
            <a:extLst>
              <a:ext uri="{FF2B5EF4-FFF2-40B4-BE49-F238E27FC236}">
                <a16:creationId xmlns:a16="http://schemas.microsoft.com/office/drawing/2014/main" id="{8DEA7A45-D825-F8FB-5C4C-4DD9661C7F43}"/>
              </a:ext>
            </a:extLst>
          </p:cNvPr>
          <p:cNvSpPr/>
          <p:nvPr/>
        </p:nvSpPr>
        <p:spPr>
          <a:xfrm>
            <a:off x="5202042" y="5372213"/>
            <a:ext cx="6245265" cy="1011260"/>
          </a:xfrm>
          <a:prstGeom prst="roundRect">
            <a:avLst>
              <a:gd name="adj" fmla="val 10000"/>
            </a:avLst>
          </a:prstGeom>
        </p:spPr>
        <p:style>
          <a:lnRef idx="0">
            <a:schemeClr val="dk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txBody>
          <a:bodyPr/>
          <a:lstStyle/>
          <a:p>
            <a:r>
              <a:rPr lang="en-US" dirty="0"/>
              <a:t>You can find places on campus that are good for wi-fi and have quiet spaces to attend synchronous learning by using </a:t>
            </a:r>
            <a:r>
              <a:rPr lang="en-US" dirty="0" err="1"/>
              <a:t>spacefinder</a:t>
            </a:r>
            <a:r>
              <a:rPr lang="en-US" dirty="0"/>
              <a:t>:  https://</a:t>
            </a:r>
            <a:r>
              <a:rPr lang="en-US" dirty="0" err="1"/>
              <a:t>spacefinder.leeds.ac.uk</a:t>
            </a:r>
            <a:r>
              <a:rPr lang="en-US" dirty="0"/>
              <a:t>/</a:t>
            </a:r>
          </a:p>
        </p:txBody>
      </p:sp>
      <p:sp>
        <p:nvSpPr>
          <p:cNvPr id="6" name="TextBox 5">
            <a:extLst>
              <a:ext uri="{FF2B5EF4-FFF2-40B4-BE49-F238E27FC236}">
                <a16:creationId xmlns:a16="http://schemas.microsoft.com/office/drawing/2014/main" id="{1982AB81-8C95-DB78-FC1A-2A0D2E718DE8}"/>
              </a:ext>
            </a:extLst>
          </p:cNvPr>
          <p:cNvSpPr txBox="1"/>
          <p:nvPr/>
        </p:nvSpPr>
        <p:spPr>
          <a:xfrm>
            <a:off x="9413376" y="568799"/>
            <a:ext cx="2036708" cy="4801314"/>
          </a:xfrm>
          <a:prstGeom prst="rect">
            <a:avLst/>
          </a:prstGeom>
          <a:noFill/>
        </p:spPr>
        <p:txBody>
          <a:bodyPr wrap="square" rtlCol="0">
            <a:spAutoFit/>
          </a:bodyPr>
          <a:lstStyle/>
          <a:p>
            <a:pPr lvl="0">
              <a:lnSpc>
                <a:spcPct val="100000"/>
              </a:lnSpc>
            </a:pPr>
            <a:r>
              <a:rPr lang="en-US" sz="1800" dirty="0"/>
              <a:t>If your wi-fi has a poor connection and is more stable without camera on, it is acceptable to communicate this in chat and attend without camera as a rare exception. All attempts must be made to attend from somewhere with stable wi-fi. IT helpdesk might be able to help with connection problems. </a:t>
            </a:r>
          </a:p>
        </p:txBody>
      </p:sp>
      <p:sp>
        <p:nvSpPr>
          <p:cNvPr id="5" name="TextBox 4">
            <a:extLst>
              <a:ext uri="{FF2B5EF4-FFF2-40B4-BE49-F238E27FC236}">
                <a16:creationId xmlns:a16="http://schemas.microsoft.com/office/drawing/2014/main" id="{87D0AAB3-B6C8-3829-EAE3-F85473FE0C7D}"/>
              </a:ext>
            </a:extLst>
          </p:cNvPr>
          <p:cNvSpPr txBox="1"/>
          <p:nvPr/>
        </p:nvSpPr>
        <p:spPr>
          <a:xfrm>
            <a:off x="6039173" y="3970344"/>
            <a:ext cx="2355742" cy="923330"/>
          </a:xfrm>
          <a:prstGeom prst="rect">
            <a:avLst/>
          </a:prstGeom>
          <a:noFill/>
        </p:spPr>
        <p:txBody>
          <a:bodyPr wrap="square" rtlCol="0">
            <a:spAutoFit/>
          </a:bodyPr>
          <a:lstStyle/>
          <a:p>
            <a:pPr lvl="0"/>
            <a:r>
              <a:rPr lang="en-US" sz="1800" dirty="0"/>
              <a:t>You might be able to use your phone as a hotspot</a:t>
            </a:r>
            <a:endParaRPr lang="en-GB" dirty="0"/>
          </a:p>
        </p:txBody>
      </p:sp>
      <p:sp>
        <p:nvSpPr>
          <p:cNvPr id="4" name="TextBox 3">
            <a:extLst>
              <a:ext uri="{FF2B5EF4-FFF2-40B4-BE49-F238E27FC236}">
                <a16:creationId xmlns:a16="http://schemas.microsoft.com/office/drawing/2014/main" id="{B6EFB1BF-1AC3-9ACB-5569-BBAE36DE0B55}"/>
              </a:ext>
            </a:extLst>
          </p:cNvPr>
          <p:cNvSpPr txBox="1"/>
          <p:nvPr/>
        </p:nvSpPr>
        <p:spPr>
          <a:xfrm>
            <a:off x="6070169" y="2251391"/>
            <a:ext cx="2381573" cy="1815882"/>
          </a:xfrm>
          <a:prstGeom prst="rect">
            <a:avLst/>
          </a:prstGeom>
          <a:noFill/>
        </p:spPr>
        <p:txBody>
          <a:bodyPr wrap="square" rtlCol="0">
            <a:spAutoFit/>
          </a:bodyPr>
          <a:lstStyle/>
          <a:p>
            <a:pPr lvl="0">
              <a:lnSpc>
                <a:spcPct val="100000"/>
              </a:lnSpc>
            </a:pPr>
            <a:r>
              <a:rPr lang="en-US" sz="1600" dirty="0"/>
              <a:t>Please alert your educator to any connection problems you are having in the chat and rejoin the classroom as soon as possible if you are disconnected.</a:t>
            </a:r>
          </a:p>
        </p:txBody>
      </p:sp>
      <p:sp>
        <p:nvSpPr>
          <p:cNvPr id="2" name="Title 1" descr="Commitment 7: Connection problems">
            <a:extLst>
              <a:ext uri="{FF2B5EF4-FFF2-40B4-BE49-F238E27FC236}">
                <a16:creationId xmlns:a16="http://schemas.microsoft.com/office/drawing/2014/main" id="{A3A8BCB1-03C2-DE6C-0D0E-C4F865FC2C6A}"/>
              </a:ext>
            </a:extLst>
          </p:cNvPr>
          <p:cNvSpPr>
            <a:spLocks noGrp="1"/>
          </p:cNvSpPr>
          <p:nvPr>
            <p:ph type="title"/>
          </p:nvPr>
        </p:nvSpPr>
        <p:spPr>
          <a:xfrm>
            <a:off x="315318" y="596290"/>
            <a:ext cx="4193608" cy="5583126"/>
          </a:xfrm>
        </p:spPr>
        <p:txBody>
          <a:bodyPr>
            <a:normAutofit/>
          </a:bodyPr>
          <a:lstStyle/>
          <a:p>
            <a:pPr algn="r"/>
            <a:r>
              <a:rPr lang="en-US" sz="5000" dirty="0"/>
              <a:t>Commitment 7: Connection problems</a:t>
            </a:r>
          </a:p>
        </p:txBody>
      </p:sp>
    </p:spTree>
    <p:extLst>
      <p:ext uri="{BB962C8B-B14F-4D97-AF65-F5344CB8AC3E}">
        <p14:creationId xmlns:p14="http://schemas.microsoft.com/office/powerpoint/2010/main" val="4265407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46708FAB-3898-47A9-B05A-AB9ECBD9E79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FB1003-784D-9C26-9794-6B29811773B8}"/>
              </a:ext>
            </a:extLst>
          </p:cNvPr>
          <p:cNvSpPr>
            <a:spLocks noGrp="1"/>
          </p:cNvSpPr>
          <p:nvPr>
            <p:ph type="title"/>
          </p:nvPr>
        </p:nvSpPr>
        <p:spPr>
          <a:xfrm>
            <a:off x="1136398" y="457201"/>
            <a:ext cx="10117810" cy="1150470"/>
          </a:xfrm>
        </p:spPr>
        <p:txBody>
          <a:bodyPr anchor="b">
            <a:normAutofit/>
          </a:bodyPr>
          <a:lstStyle/>
          <a:p>
            <a:r>
              <a:rPr lang="en-GB" dirty="0">
                <a:cs typeface="Calibri Light"/>
              </a:rPr>
              <a:t>Learning and engaging online</a:t>
            </a:r>
          </a:p>
        </p:txBody>
      </p:sp>
      <p:sp>
        <p:nvSpPr>
          <p:cNvPr id="3" name="Content Placeholder 2">
            <a:extLst>
              <a:ext uri="{FF2B5EF4-FFF2-40B4-BE49-F238E27FC236}">
                <a16:creationId xmlns:a16="http://schemas.microsoft.com/office/drawing/2014/main" id="{8D2E0C32-89A9-AE99-67D1-66982F69EEEA}"/>
              </a:ext>
            </a:extLst>
          </p:cNvPr>
          <p:cNvSpPr>
            <a:spLocks noGrp="1"/>
          </p:cNvSpPr>
          <p:nvPr>
            <p:ph idx="1"/>
          </p:nvPr>
        </p:nvSpPr>
        <p:spPr>
          <a:xfrm>
            <a:off x="1150286" y="1980775"/>
            <a:ext cx="6001836" cy="3632824"/>
          </a:xfrm>
        </p:spPr>
        <p:txBody>
          <a:bodyPr vert="horz" lIns="91440" tIns="45720" rIns="91440" bIns="45720" rtlCol="0" anchor="t">
            <a:normAutofit/>
          </a:bodyPr>
          <a:lstStyle/>
          <a:p>
            <a:r>
              <a:rPr lang="en-GB" sz="1600" dirty="0">
                <a:cs typeface="Calibri"/>
              </a:rPr>
              <a:t>The more you are engaged and active in your learning, the more you will learn.</a:t>
            </a:r>
          </a:p>
          <a:p>
            <a:r>
              <a:rPr lang="en-GB" sz="1600" dirty="0">
                <a:cs typeface="Calibri"/>
              </a:rPr>
              <a:t>Synchronous online learning sessions are an opportunity to relate and connect online, despite geographical distances, different access needs and whilst coordinating being a student with other responsibilities. This can bring social as well as learning value. </a:t>
            </a:r>
          </a:p>
          <a:p>
            <a:r>
              <a:rPr lang="en-GB" sz="1600" dirty="0">
                <a:cs typeface="Calibri"/>
              </a:rPr>
              <a:t>We hope this online learning protocol will help us all to create communities of learning online where all students feel engaged, belonging and contribute to your education aspirations. </a:t>
            </a:r>
          </a:p>
          <a:p>
            <a:r>
              <a:rPr lang="en-GB" sz="1600" dirty="0">
                <a:cs typeface="Calibri"/>
              </a:rPr>
              <a:t>If you want to know more about how these recommendations arose from research, please see </a:t>
            </a:r>
            <a:r>
              <a:rPr lang="en-GB" sz="1600" dirty="0">
                <a:highlight>
                  <a:srgbClr val="FFFF00"/>
                </a:highlight>
                <a:cs typeface="Calibri"/>
              </a:rPr>
              <a:t>LITE pages</a:t>
            </a:r>
          </a:p>
          <a:p>
            <a:r>
              <a:rPr lang="en-GB" sz="1600" dirty="0">
                <a:cs typeface="Calibri"/>
              </a:rPr>
              <a:t>If you have any feedback about this protocol, please email the author on </a:t>
            </a:r>
            <a:r>
              <a:rPr lang="en-GB" sz="1600" dirty="0" err="1">
                <a:highlight>
                  <a:srgbClr val="FFFF00"/>
                </a:highlight>
                <a:cs typeface="Calibri"/>
              </a:rPr>
              <a:t>g.m.proctor@leeds.ac.uk</a:t>
            </a:r>
            <a:endParaRPr lang="en-GB" sz="1600" dirty="0">
              <a:highlight>
                <a:srgbClr val="FFFF00"/>
              </a:highlight>
              <a:cs typeface="Calibri"/>
            </a:endParaRPr>
          </a:p>
        </p:txBody>
      </p:sp>
      <p:pic>
        <p:nvPicPr>
          <p:cNvPr id="5" name="Picture 4" descr="Icon of person in front of screen with people on screen representing online learning">
            <a:extLst>
              <a:ext uri="{FF2B5EF4-FFF2-40B4-BE49-F238E27FC236}">
                <a16:creationId xmlns:a16="http://schemas.microsoft.com/office/drawing/2014/main" id="{729FE1C7-418F-DD6D-EEA9-1A7AB985F685}"/>
              </a:ext>
            </a:extLst>
          </p:cNvPr>
          <p:cNvPicPr>
            <a:picLocks noChangeAspect="1"/>
          </p:cNvPicPr>
          <p:nvPr/>
        </p:nvPicPr>
        <p:blipFill rotWithShape="1">
          <a:blip r:embed="rId3"/>
          <a:srcRect r="-2" b="3094"/>
          <a:stretch/>
        </p:blipFill>
        <p:spPr>
          <a:xfrm>
            <a:off x="7646838" y="1980775"/>
            <a:ext cx="3748858" cy="3632824"/>
          </a:xfrm>
          <a:prstGeom prst="rect">
            <a:avLst/>
          </a:prstGeom>
        </p:spPr>
      </p:pic>
      <p:sp>
        <p:nvSpPr>
          <p:cNvPr id="16" name="Rectangle 15">
            <a:extLst>
              <a:ext uri="{FF2B5EF4-FFF2-40B4-BE49-F238E27FC236}">
                <a16:creationId xmlns:a16="http://schemas.microsoft.com/office/drawing/2014/main" id="{2E438CA0-CB4D-4C94-8C39-9C7FC9BBEE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12191998" cy="461774"/>
          </a:xfrm>
          <a:prstGeom prst="rect">
            <a:avLst/>
          </a:prstGeom>
          <a:gradFill>
            <a:gsLst>
              <a:gs pos="0">
                <a:srgbClr val="000000"/>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6B2C05E3-84E7-4957-95EF-B471CBF71C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4076698" cy="464399"/>
          </a:xfrm>
          <a:prstGeom prst="rect">
            <a:avLst/>
          </a:prstGeom>
          <a:gradFill>
            <a:gsLst>
              <a:gs pos="0">
                <a:srgbClr val="000000">
                  <a:alpha val="46000"/>
                </a:srgbClr>
              </a:gs>
              <a:gs pos="99000">
                <a:schemeClr val="accent1"/>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0">
            <a:extLst>
              <a:ext uri="{FF2B5EF4-FFF2-40B4-BE49-F238E27FC236}">
                <a16:creationId xmlns:a16="http://schemas.microsoft.com/office/drawing/2014/main" id="{8451554E-E93C-ADA8-D5AE-9EAB98DC436B}"/>
              </a:ext>
            </a:extLst>
          </p:cNvPr>
          <p:cNvSpPr>
            <a:spLocks noChangeArrowheads="1"/>
          </p:cNvSpPr>
          <p:nvPr/>
        </p:nvSpPr>
        <p:spPr bwMode="auto">
          <a:xfrm>
            <a:off x="266218" y="5850078"/>
            <a:ext cx="12192000" cy="33855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D14500"/>
                </a:solidFill>
                <a:effectLst/>
                <a:latin typeface="Source Sans Pro" panose="020B0503030403020204" pitchFamily="34" charset="0"/>
                <a:hlinkClick r:id="rId4"/>
              </a:rPr>
              <a:t>Synchronous online protocol for students: programme template </a:t>
            </a:r>
            <a:r>
              <a:rPr kumimoji="0" lang="en-US" altLang="en-US" sz="1200" b="0" i="0" u="none" strike="noStrike" cap="none" normalizeH="0" baseline="0" dirty="0">
                <a:ln>
                  <a:noFill/>
                </a:ln>
                <a:solidFill>
                  <a:srgbClr val="333333"/>
                </a:solidFill>
                <a:effectLst/>
                <a:latin typeface="Source Sans Pro" panose="020B0503030403020204" pitchFamily="34" charset="0"/>
              </a:rPr>
              <a:t>© 2023 by </a:t>
            </a:r>
            <a:r>
              <a:rPr kumimoji="0" lang="en-US" altLang="en-US" sz="1200" b="0" i="0" u="none" strike="noStrike" cap="none" normalizeH="0" baseline="0" dirty="0">
                <a:ln>
                  <a:noFill/>
                </a:ln>
                <a:solidFill>
                  <a:srgbClr val="D14500"/>
                </a:solidFill>
                <a:effectLst/>
                <a:latin typeface="Source Sans Pro" panose="020B0503030403020204" pitchFamily="34" charset="0"/>
                <a:hlinkClick r:id="rId5"/>
              </a:rPr>
              <a:t>Dr Gillian Poctor </a:t>
            </a:r>
            <a:r>
              <a:rPr kumimoji="0" lang="en-US" altLang="en-US" sz="1200" b="0" i="0" u="none" strike="noStrike" cap="none" normalizeH="0" baseline="0" dirty="0">
                <a:ln>
                  <a:noFill/>
                </a:ln>
                <a:solidFill>
                  <a:srgbClr val="333333"/>
                </a:solidFill>
                <a:effectLst/>
                <a:latin typeface="Source Sans Pro" panose="020B0503030403020204" pitchFamily="34" charset="0"/>
              </a:rPr>
              <a:t>is licensed under </a:t>
            </a:r>
            <a:r>
              <a:rPr kumimoji="0" lang="en-US" altLang="en-US" sz="1200" b="0" i="0" u="none" strike="noStrike" cap="none" normalizeH="0" baseline="0" dirty="0">
                <a:ln>
                  <a:noFill/>
                </a:ln>
                <a:solidFill>
                  <a:srgbClr val="D14500"/>
                </a:solidFill>
                <a:effectLst/>
                <a:latin typeface="Source Sans Pro" panose="020B0503030403020204" pitchFamily="34" charset="0"/>
                <a:hlinkClick r:id="rId6"/>
              </a:rPr>
              <a:t>CC BY-NC-SA 4.0  </a:t>
            </a:r>
            <a:r>
              <a:rPr kumimoji="0" lang="en-US" altLang="en-US" sz="1200" b="0" i="0" u="none" strike="noStrike" cap="none" normalizeH="0" baseline="0" dirty="0">
                <a:ln>
                  <a:noFill/>
                </a:ln>
                <a:solidFill>
                  <a:srgbClr val="D14500"/>
                </a:solidFill>
                <a:effectLst/>
                <a:latin typeface="Source Sans Pro" panose="020B0503030403020204" pitchFamily="34" charset="0"/>
              </a:rPr>
              <a:t> </a:t>
            </a:r>
            <a:r>
              <a:rPr kumimoji="0" lang="en-US" altLang="en-US" sz="1600" b="0" i="0" u="none" strike="noStrike" cap="none" normalizeH="0" baseline="0" dirty="0">
                <a:ln>
                  <a:noFill/>
                </a:ln>
                <a:solidFill>
                  <a:srgbClr val="D14500"/>
                </a:solidFill>
                <a:effectLst/>
                <a:latin typeface="Source Sans Pro" panose="020B0503030403020204" pitchFamily="34" charset="0"/>
                <a:hlinkClick r:id="rId6"/>
              </a:rPr>
              <a:t>       </a:t>
            </a:r>
            <a:r>
              <a:rPr kumimoji="0" lang="en-US" altLang="en-US" sz="1200" b="0" i="0" u="none" strike="noStrike" cap="none" normalizeH="0" baseline="0" dirty="0">
                <a:ln>
                  <a:noFill/>
                </a:ln>
                <a:solidFill>
                  <a:srgbClr val="D14500"/>
                </a:solidFill>
                <a:effectLst/>
                <a:latin typeface="Source Sans Pro" panose="020B0503030403020204" pitchFamily="34" charset="0"/>
                <a:hlinkClick r:id="rId6"/>
              </a:rPr>
              <a:t>  </a:t>
            </a:r>
            <a:r>
              <a:rPr kumimoji="0" lang="en-US" altLang="en-US" sz="1600" b="0" i="0" u="none" strike="noStrike" cap="none" normalizeH="0" baseline="0" dirty="0">
                <a:ln>
                  <a:noFill/>
                </a:ln>
                <a:solidFill>
                  <a:srgbClr val="D14500"/>
                </a:solidFill>
                <a:effectLst/>
                <a:latin typeface="Source Sans Pro" panose="020B0503030403020204" pitchFamily="34" charset="0"/>
                <a:hlinkClick r:id="rId6"/>
              </a:rPr>
              <a:t> </a:t>
            </a:r>
            <a:r>
              <a:rPr kumimoji="0" lang="en-US" altLang="en-US" sz="1600" b="0" i="0" u="none" strike="noStrike" cap="none" normalizeH="0" baseline="0" dirty="0">
                <a:ln>
                  <a:noFill/>
                </a:ln>
                <a:solidFill>
                  <a:srgbClr val="D14500"/>
                </a:solidFill>
                <a:effectLst/>
                <a:latin typeface="Source Sans Pro" panose="020B050303040302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33402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F9420-A340-A751-0A1F-B83A01FCCC90}"/>
              </a:ext>
            </a:extLst>
          </p:cNvPr>
          <p:cNvSpPr>
            <a:spLocks noGrp="1"/>
          </p:cNvSpPr>
          <p:nvPr>
            <p:ph type="title"/>
          </p:nvPr>
        </p:nvSpPr>
        <p:spPr>
          <a:xfrm>
            <a:off x="479394" y="1070800"/>
            <a:ext cx="3939688" cy="5583126"/>
          </a:xfrm>
        </p:spPr>
        <p:txBody>
          <a:bodyPr>
            <a:normAutofit/>
          </a:bodyPr>
          <a:lstStyle/>
          <a:p>
            <a:pPr algn="r"/>
            <a:r>
              <a:rPr lang="en-US" sz="6000" dirty="0"/>
              <a:t>Online learning terminology	</a:t>
            </a:r>
          </a:p>
        </p:txBody>
      </p:sp>
      <p:graphicFrame>
        <p:nvGraphicFramePr>
          <p:cNvPr id="6" name="Table 5"/>
          <p:cNvGraphicFramePr>
            <a:graphicFrameLocks noGrp="1"/>
          </p:cNvGraphicFramePr>
          <p:nvPr/>
        </p:nvGraphicFramePr>
        <p:xfrm>
          <a:off x="5037024" y="1132114"/>
          <a:ext cx="6830581" cy="5482448"/>
        </p:xfrm>
        <a:graphic>
          <a:graphicData uri="http://schemas.openxmlformats.org/drawingml/2006/table">
            <a:tbl>
              <a:tblPr firstRow="1" bandRow="1">
                <a:tableStyleId>{5940675A-B579-460E-94D1-54222C63F5DA}</a:tableStyleId>
              </a:tblPr>
              <a:tblGrid>
                <a:gridCol w="2638774">
                  <a:extLst>
                    <a:ext uri="{9D8B030D-6E8A-4147-A177-3AD203B41FA5}">
                      <a16:colId xmlns:a16="http://schemas.microsoft.com/office/drawing/2014/main" val="815794282"/>
                    </a:ext>
                  </a:extLst>
                </a:gridCol>
                <a:gridCol w="4191807">
                  <a:extLst>
                    <a:ext uri="{9D8B030D-6E8A-4147-A177-3AD203B41FA5}">
                      <a16:colId xmlns:a16="http://schemas.microsoft.com/office/drawing/2014/main" val="1193305600"/>
                    </a:ext>
                  </a:extLst>
                </a:gridCol>
              </a:tblGrid>
              <a:tr h="1857748">
                <a:tc>
                  <a:txBody>
                    <a:bodyPr/>
                    <a:lstStyle/>
                    <a:p>
                      <a:r>
                        <a:rPr lang="en-GB" sz="2800" dirty="0"/>
                        <a:t>Synchronous online learning</a:t>
                      </a:r>
                    </a:p>
                  </a:txBody>
                  <a:tcPr>
                    <a:solidFill>
                      <a:schemeClr val="accent1">
                        <a:lumMod val="20000"/>
                        <a:lumOff val="80000"/>
                      </a:schemeClr>
                    </a:solidFill>
                  </a:tcPr>
                </a:tc>
                <a:tc>
                  <a:txBody>
                    <a:bodyPr/>
                    <a:lstStyle/>
                    <a:p>
                      <a:r>
                        <a:rPr lang="en-GB" sz="2800" dirty="0"/>
                        <a:t>Attending an</a:t>
                      </a:r>
                      <a:r>
                        <a:rPr lang="en-GB" sz="2800" baseline="0" dirty="0"/>
                        <a:t> online classroom where you can speak to your tutor and peers</a:t>
                      </a:r>
                      <a:endParaRPr lang="en-GB" sz="2800" dirty="0"/>
                    </a:p>
                  </a:txBody>
                  <a:tcPr>
                    <a:solidFill>
                      <a:schemeClr val="accent1">
                        <a:lumMod val="20000"/>
                        <a:lumOff val="80000"/>
                      </a:schemeClr>
                    </a:solidFill>
                  </a:tcPr>
                </a:tc>
                <a:extLst>
                  <a:ext uri="{0D108BD9-81ED-4DB2-BD59-A6C34878D82A}">
                    <a16:rowId xmlns:a16="http://schemas.microsoft.com/office/drawing/2014/main" val="2393175832"/>
                  </a:ext>
                </a:extLst>
              </a:tr>
              <a:tr h="1812350">
                <a:tc>
                  <a:txBody>
                    <a:bodyPr/>
                    <a:lstStyle/>
                    <a:p>
                      <a:r>
                        <a:rPr lang="en-GB" sz="2800" dirty="0"/>
                        <a:t>Asynchronous online learning</a:t>
                      </a:r>
                    </a:p>
                  </a:txBody>
                  <a:tcPr>
                    <a:solidFill>
                      <a:schemeClr val="accent1">
                        <a:lumMod val="40000"/>
                        <a:lumOff val="60000"/>
                      </a:schemeClr>
                    </a:solidFill>
                  </a:tcPr>
                </a:tc>
                <a:tc>
                  <a:txBody>
                    <a:bodyPr/>
                    <a:lstStyle/>
                    <a:p>
                      <a:r>
                        <a:rPr lang="en-GB" sz="2800" dirty="0"/>
                        <a:t>Accessing learning</a:t>
                      </a:r>
                      <a:r>
                        <a:rPr lang="en-GB" sz="2800" baseline="0" dirty="0"/>
                        <a:t> resources such as lecture recordings and readings independently</a:t>
                      </a:r>
                      <a:endParaRPr lang="en-GB" sz="2800" dirty="0"/>
                    </a:p>
                  </a:txBody>
                  <a:tcPr>
                    <a:solidFill>
                      <a:schemeClr val="accent1">
                        <a:lumMod val="40000"/>
                        <a:lumOff val="60000"/>
                      </a:schemeClr>
                    </a:solidFill>
                  </a:tcPr>
                </a:tc>
                <a:extLst>
                  <a:ext uri="{0D108BD9-81ED-4DB2-BD59-A6C34878D82A}">
                    <a16:rowId xmlns:a16="http://schemas.microsoft.com/office/drawing/2014/main" val="1502645422"/>
                  </a:ext>
                </a:extLst>
              </a:tr>
              <a:tr h="1812350">
                <a:tc>
                  <a:txBody>
                    <a:bodyPr/>
                    <a:lstStyle/>
                    <a:p>
                      <a:r>
                        <a:rPr lang="en-GB" sz="2800" dirty="0"/>
                        <a:t>Flipped learning</a:t>
                      </a:r>
                    </a:p>
                  </a:txBody>
                  <a:tcPr>
                    <a:solidFill>
                      <a:schemeClr val="accent1">
                        <a:lumMod val="60000"/>
                        <a:lumOff val="40000"/>
                      </a:schemeClr>
                    </a:solidFill>
                  </a:tcPr>
                </a:tc>
                <a:tc>
                  <a:txBody>
                    <a:bodyPr/>
                    <a:lstStyle/>
                    <a:p>
                      <a:r>
                        <a:rPr lang="en-GB" sz="2800" dirty="0"/>
                        <a:t>Learning</a:t>
                      </a:r>
                      <a:r>
                        <a:rPr lang="en-GB" sz="2800" baseline="0" dirty="0"/>
                        <a:t> independently through sources and discussing them in a synchronous environment</a:t>
                      </a:r>
                      <a:endParaRPr lang="en-GB" sz="2800" dirty="0"/>
                    </a:p>
                  </a:txBody>
                  <a:tcPr>
                    <a:solidFill>
                      <a:schemeClr val="accent1">
                        <a:lumMod val="60000"/>
                        <a:lumOff val="40000"/>
                      </a:schemeClr>
                    </a:solidFill>
                  </a:tcPr>
                </a:tc>
                <a:extLst>
                  <a:ext uri="{0D108BD9-81ED-4DB2-BD59-A6C34878D82A}">
                    <a16:rowId xmlns:a16="http://schemas.microsoft.com/office/drawing/2014/main" val="518917274"/>
                  </a:ext>
                </a:extLst>
              </a:tr>
            </a:tbl>
          </a:graphicData>
        </a:graphic>
      </p:graphicFrame>
    </p:spTree>
    <p:extLst>
      <p:ext uri="{BB962C8B-B14F-4D97-AF65-F5344CB8AC3E}">
        <p14:creationId xmlns:p14="http://schemas.microsoft.com/office/powerpoint/2010/main" val="2322392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C984F-3904-BE20-5CBE-2B307CE466FC}"/>
              </a:ext>
            </a:extLst>
          </p:cNvPr>
          <p:cNvSpPr>
            <a:spLocks noGrp="1"/>
          </p:cNvSpPr>
          <p:nvPr>
            <p:ph type="title"/>
          </p:nvPr>
        </p:nvSpPr>
        <p:spPr>
          <a:xfrm>
            <a:off x="839788" y="457200"/>
            <a:ext cx="3932237" cy="980268"/>
          </a:xfrm>
        </p:spPr>
        <p:txBody>
          <a:bodyPr>
            <a:normAutofit/>
          </a:bodyPr>
          <a:lstStyle/>
          <a:p>
            <a:r>
              <a:rPr lang="en-US" sz="4000" dirty="0"/>
              <a:t>Purpose</a:t>
            </a:r>
          </a:p>
        </p:txBody>
      </p:sp>
      <p:graphicFrame>
        <p:nvGraphicFramePr>
          <p:cNvPr id="10" name="Text Placeholder 3">
            <a:extLst>
              <a:ext uri="{FF2B5EF4-FFF2-40B4-BE49-F238E27FC236}">
                <a16:creationId xmlns:a16="http://schemas.microsoft.com/office/drawing/2014/main" id="{691D31C0-E7A4-B189-7801-FFA45DCA2792}"/>
              </a:ext>
              <a:ext uri="{C183D7F6-B498-43B3-948B-1728B52AA6E4}">
                <adec:decorative xmlns:adec="http://schemas.microsoft.com/office/drawing/2017/decorative" xmlns="" val="1"/>
              </a:ext>
            </a:extLst>
          </p:cNvPr>
          <p:cNvGraphicFramePr/>
          <p:nvPr>
            <p:extLst>
              <p:ext uri="{D42A27DB-BD31-4B8C-83A1-F6EECF244321}">
                <p14:modId xmlns:p14="http://schemas.microsoft.com/office/powerpoint/2010/main" val="141304105"/>
              </p:ext>
            </p:extLst>
          </p:nvPr>
        </p:nvGraphicFramePr>
        <p:xfrm>
          <a:off x="839788" y="1542803"/>
          <a:ext cx="10779623" cy="43162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346C35E6-A9AE-6F1B-700D-E8567080E7BD}"/>
              </a:ext>
            </a:extLst>
          </p:cNvPr>
          <p:cNvSpPr txBox="1"/>
          <p:nvPr/>
        </p:nvSpPr>
        <p:spPr>
          <a:xfrm>
            <a:off x="2318906" y="3239282"/>
            <a:ext cx="9033306" cy="923330"/>
          </a:xfrm>
          <a:prstGeom prst="rect">
            <a:avLst/>
          </a:prstGeom>
          <a:noFill/>
        </p:spPr>
        <p:txBody>
          <a:bodyPr wrap="square" rtlCol="0">
            <a:spAutoFit/>
          </a:bodyPr>
          <a:lstStyle/>
          <a:p>
            <a:pPr lvl="0">
              <a:lnSpc>
                <a:spcPct val="100000"/>
              </a:lnSpc>
            </a:pPr>
            <a:r>
              <a:rPr lang="en-US" b="1" dirty="0"/>
              <a:t>Synchronous learning</a:t>
            </a:r>
            <a:r>
              <a:rPr lang="en-US" dirty="0"/>
              <a:t> is where the educator and learners are together in the virtual room at the same time and there is the possibility for immediate verbal communication and</a:t>
            </a:r>
            <a:r>
              <a:rPr lang="en-US" b="1" dirty="0"/>
              <a:t> interaction</a:t>
            </a:r>
            <a:r>
              <a:rPr lang="en-US" dirty="0"/>
              <a:t>. </a:t>
            </a:r>
          </a:p>
        </p:txBody>
      </p:sp>
      <p:sp>
        <p:nvSpPr>
          <p:cNvPr id="4" name="TextBox 3">
            <a:extLst>
              <a:ext uri="{FF2B5EF4-FFF2-40B4-BE49-F238E27FC236}">
                <a16:creationId xmlns:a16="http://schemas.microsoft.com/office/drawing/2014/main" id="{0A19228D-6D2E-E68B-81CE-6C6B4A1DF8DC}"/>
              </a:ext>
            </a:extLst>
          </p:cNvPr>
          <p:cNvSpPr txBox="1"/>
          <p:nvPr/>
        </p:nvSpPr>
        <p:spPr>
          <a:xfrm>
            <a:off x="2086666" y="4702627"/>
            <a:ext cx="9408648" cy="923330"/>
          </a:xfrm>
          <a:prstGeom prst="rect">
            <a:avLst/>
          </a:prstGeom>
          <a:noFill/>
        </p:spPr>
        <p:txBody>
          <a:bodyPr wrap="square" rtlCol="0">
            <a:spAutoFit/>
          </a:bodyPr>
          <a:lstStyle/>
          <a:p>
            <a:pPr lvl="0">
              <a:lnSpc>
                <a:spcPct val="100000"/>
              </a:lnSpc>
            </a:pPr>
            <a:r>
              <a:rPr lang="en-US" dirty="0"/>
              <a:t>These guidelines are specific to </a:t>
            </a:r>
            <a:r>
              <a:rPr lang="en-US" b="1" dirty="0"/>
              <a:t>synchronous online learning</a:t>
            </a:r>
            <a:r>
              <a:rPr lang="en-US" dirty="0"/>
              <a:t> sessions, and help with acknowledging some of the challenges and difficulties of relating online and how they might be overcome through your commitment to actions.</a:t>
            </a:r>
          </a:p>
        </p:txBody>
      </p:sp>
    </p:spTree>
    <p:extLst>
      <p:ext uri="{BB962C8B-B14F-4D97-AF65-F5344CB8AC3E}">
        <p14:creationId xmlns:p14="http://schemas.microsoft.com/office/powerpoint/2010/main" val="2988536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F9420-A340-A751-0A1F-B83A01FCCC90}"/>
              </a:ext>
            </a:extLst>
          </p:cNvPr>
          <p:cNvSpPr>
            <a:spLocks noGrp="1"/>
          </p:cNvSpPr>
          <p:nvPr>
            <p:ph type="title"/>
          </p:nvPr>
        </p:nvSpPr>
        <p:spPr>
          <a:xfrm>
            <a:off x="479394" y="1070800"/>
            <a:ext cx="3939688" cy="5583126"/>
          </a:xfrm>
        </p:spPr>
        <p:txBody>
          <a:bodyPr>
            <a:normAutofit/>
          </a:bodyPr>
          <a:lstStyle/>
          <a:p>
            <a:pPr algn="r"/>
            <a:r>
              <a:rPr lang="en-US" sz="6000" dirty="0"/>
              <a:t>Traditional teaching methods	</a:t>
            </a:r>
          </a:p>
        </p:txBody>
      </p:sp>
      <p:sp>
        <p:nvSpPr>
          <p:cNvPr id="3" name="TextBox 2"/>
          <p:cNvSpPr txBox="1"/>
          <p:nvPr/>
        </p:nvSpPr>
        <p:spPr>
          <a:xfrm>
            <a:off x="5037025" y="1240971"/>
            <a:ext cx="6647701" cy="5970865"/>
          </a:xfrm>
          <a:prstGeom prst="rect">
            <a:avLst/>
          </a:prstGeom>
          <a:noFill/>
        </p:spPr>
        <p:txBody>
          <a:bodyPr wrap="square" rtlCol="0">
            <a:spAutoFit/>
          </a:bodyPr>
          <a:lstStyle/>
          <a:p>
            <a:pPr marL="457200" indent="-457200">
              <a:buFont typeface="Arial" panose="020B0604020202020204" pitchFamily="34" charset="0"/>
              <a:buChar char="•"/>
            </a:pPr>
            <a:r>
              <a:rPr lang="en-US" sz="2800" dirty="0"/>
              <a:t>Teacher seen as the expert, student as unknowing</a:t>
            </a:r>
          </a:p>
          <a:p>
            <a:endParaRPr lang="en-US" sz="2800" dirty="0"/>
          </a:p>
          <a:p>
            <a:pPr marL="457200" indent="-457200">
              <a:buFont typeface="Arial" panose="020B0604020202020204" pitchFamily="34" charset="0"/>
              <a:buChar char="•"/>
            </a:pPr>
            <a:r>
              <a:rPr lang="en-US" sz="2800" dirty="0"/>
              <a:t>Teacher conveys information, student takes it in</a:t>
            </a:r>
          </a:p>
          <a:p>
            <a:endParaRPr lang="en-US" sz="2800" dirty="0"/>
          </a:p>
          <a:p>
            <a:pPr marL="457200" indent="-457200">
              <a:buFont typeface="Arial" panose="020B0604020202020204" pitchFamily="34" charset="0"/>
              <a:buChar char="•"/>
            </a:pPr>
            <a:r>
              <a:rPr lang="en-US" sz="2800" dirty="0"/>
              <a:t>Knowledge is seen as factual and undisputed</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No opportunities to question, discuss or bring a perspective</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endParaRPr lang="en-US" sz="2800" dirty="0"/>
          </a:p>
          <a:p>
            <a:endParaRPr lang="en-GB" dirty="0"/>
          </a:p>
        </p:txBody>
      </p:sp>
    </p:spTree>
    <p:extLst>
      <p:ext uri="{BB962C8B-B14F-4D97-AF65-F5344CB8AC3E}">
        <p14:creationId xmlns:p14="http://schemas.microsoft.com/office/powerpoint/2010/main" val="3259716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F9420-A340-A751-0A1F-B83A01FCCC90}"/>
              </a:ext>
            </a:extLst>
          </p:cNvPr>
          <p:cNvSpPr>
            <a:spLocks noGrp="1"/>
          </p:cNvSpPr>
          <p:nvPr>
            <p:ph type="title"/>
          </p:nvPr>
        </p:nvSpPr>
        <p:spPr>
          <a:xfrm>
            <a:off x="479394" y="1070800"/>
            <a:ext cx="3939688" cy="5583126"/>
          </a:xfrm>
        </p:spPr>
        <p:txBody>
          <a:bodyPr>
            <a:normAutofit/>
          </a:bodyPr>
          <a:lstStyle/>
          <a:p>
            <a:pPr algn="r"/>
            <a:r>
              <a:rPr lang="en-US" sz="6000" dirty="0"/>
              <a:t>Active and relational learning</a:t>
            </a:r>
          </a:p>
        </p:txBody>
      </p:sp>
      <p:sp>
        <p:nvSpPr>
          <p:cNvPr id="3" name="TextBox 2"/>
          <p:cNvSpPr txBox="1"/>
          <p:nvPr/>
        </p:nvSpPr>
        <p:spPr>
          <a:xfrm>
            <a:off x="4882539" y="1018903"/>
            <a:ext cx="7154975" cy="5755422"/>
          </a:xfrm>
          <a:prstGeom prst="rect">
            <a:avLst/>
          </a:prstGeom>
          <a:noFill/>
        </p:spPr>
        <p:txBody>
          <a:bodyPr wrap="square" lIns="91440" tIns="45720" rIns="91440" bIns="45720" rtlCol="0" anchor="t">
            <a:spAutoFit/>
          </a:bodyPr>
          <a:lstStyle/>
          <a:p>
            <a:pPr marL="457200" indent="-457200">
              <a:buFont typeface="Arial" panose="020B0604020202020204" pitchFamily="34" charset="0"/>
              <a:buChar char="•"/>
            </a:pPr>
            <a:r>
              <a:rPr lang="en-GB" sz="2400" i="1" dirty="0">
                <a:latin typeface="Calibri"/>
                <a:ea typeface="Calibri" panose="020F0502020204030204" pitchFamily="34" charset="0"/>
                <a:cs typeface="Times New Roman"/>
              </a:rPr>
              <a:t>Relationships</a:t>
            </a:r>
            <a:r>
              <a:rPr lang="en-GB" sz="2400" dirty="0">
                <a:latin typeface="Calibri"/>
                <a:ea typeface="Calibri" panose="020F0502020204030204" pitchFamily="34" charset="0"/>
                <a:cs typeface="Times New Roman"/>
              </a:rPr>
              <a:t> between educator and learner and among learners are important for the process of learning. </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GB" sz="2400" dirty="0">
                <a:latin typeface="Calibri"/>
                <a:ea typeface="Calibri" panose="020F0502020204030204" pitchFamily="34" charset="0"/>
                <a:cs typeface="Times New Roman"/>
              </a:rPr>
              <a:t>Actively engaging with material and making connections enhances thinking and memorising material.</a:t>
            </a:r>
          </a:p>
          <a:p>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GB" sz="2400" dirty="0">
                <a:latin typeface="Calibri"/>
                <a:ea typeface="Calibri" panose="020F0502020204030204" pitchFamily="34" charset="0"/>
                <a:cs typeface="Times New Roman"/>
              </a:rPr>
              <a:t>The more voices that are heard, the more complex and informed the thinking and learning that follow, with potential for deeper learning from multiple perspectives</a:t>
            </a:r>
          </a:p>
          <a:p>
            <a:pPr marL="457200" indent="-457200">
              <a:buFont typeface="Arial" panose="020B0604020202020204" pitchFamily="34" charset="0"/>
              <a:buChar char="•"/>
            </a:pPr>
            <a:r>
              <a:rPr lang="en-US" sz="2400" dirty="0"/>
              <a:t>To learn more about approaches to learning, see </a:t>
            </a:r>
            <a:r>
              <a:rPr lang="en-US" sz="2400" dirty="0">
                <a:highlight>
                  <a:srgbClr val="FFFF00"/>
                </a:highlight>
              </a:rPr>
              <a:t>link</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endParaRPr lang="en-GB" sz="2800" dirty="0">
              <a:latin typeface="Calibri" panose="020F0502020204030204" pitchFamily="34" charset="0"/>
              <a:ea typeface="Calibri" panose="020F0502020204030204" pitchFamily="34" charset="0"/>
              <a:cs typeface="Times New Roman" panose="02020603050405020304" pitchFamily="18" charset="0"/>
            </a:endParaRPr>
          </a:p>
          <a:p>
            <a:endParaRPr lang="en-GB" sz="2800" dirty="0"/>
          </a:p>
        </p:txBody>
      </p:sp>
    </p:spTree>
    <p:extLst>
      <p:ext uri="{BB962C8B-B14F-4D97-AF65-F5344CB8AC3E}">
        <p14:creationId xmlns:p14="http://schemas.microsoft.com/office/powerpoint/2010/main" val="1647451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F9420-A340-A751-0A1F-B83A01FCCC90}"/>
              </a:ext>
            </a:extLst>
          </p:cNvPr>
          <p:cNvSpPr>
            <a:spLocks noGrp="1"/>
          </p:cNvSpPr>
          <p:nvPr>
            <p:ph type="title"/>
          </p:nvPr>
        </p:nvSpPr>
        <p:spPr>
          <a:xfrm>
            <a:off x="479393" y="1070800"/>
            <a:ext cx="4121181" cy="5583126"/>
          </a:xfrm>
        </p:spPr>
        <p:txBody>
          <a:bodyPr>
            <a:normAutofit/>
          </a:bodyPr>
          <a:lstStyle/>
          <a:p>
            <a:pPr algn="r"/>
            <a:r>
              <a:rPr lang="en-US" sz="6000" dirty="0"/>
              <a:t>Using synchronous online learning </a:t>
            </a:r>
          </a:p>
        </p:txBody>
      </p:sp>
      <p:sp>
        <p:nvSpPr>
          <p:cNvPr id="3" name="TextBox 2"/>
          <p:cNvSpPr txBox="1"/>
          <p:nvPr/>
        </p:nvSpPr>
        <p:spPr>
          <a:xfrm>
            <a:off x="4882539" y="1018903"/>
            <a:ext cx="7154975" cy="4093428"/>
          </a:xfrm>
          <a:prstGeom prst="rect">
            <a:avLst/>
          </a:prstGeom>
          <a:noFill/>
        </p:spPr>
        <p:txBody>
          <a:bodyPr wrap="square" lIns="91440" tIns="45720" rIns="91440" bIns="45720" rtlCol="0" anchor="t">
            <a:spAutoFit/>
          </a:bodyPr>
          <a:lstStyle/>
          <a:p>
            <a:pPr marL="342900" indent="-342900">
              <a:buFont typeface="Arial" panose="020B0604020202020204" pitchFamily="34" charset="0"/>
              <a:buChar char="•"/>
            </a:pPr>
            <a:r>
              <a:rPr lang="en-US" sz="2000" dirty="0"/>
              <a:t>If synchronous online sessions are </a:t>
            </a:r>
            <a:r>
              <a:rPr lang="en-US" sz="2000" b="1" dirty="0"/>
              <a:t>not recorded, </a:t>
            </a:r>
            <a:r>
              <a:rPr lang="en-US" sz="2000" dirty="0"/>
              <a:t>this gives attendees maximum freedom to speak without anxiety about contributions being accessed by people not present and remaining for future evaluation by others.  </a:t>
            </a:r>
            <a:r>
              <a:rPr lang="en-US" sz="2000" dirty="0">
                <a:highlight>
                  <a:srgbClr val="FFFF00"/>
                </a:highlight>
              </a:rPr>
              <a:t>Your educator will clarify if your synchronous sessions will be recorded or not</a:t>
            </a:r>
            <a:r>
              <a:rPr lang="en-US" sz="2000" dirty="0"/>
              <a:t>. </a:t>
            </a:r>
            <a:endParaRPr lang="en-US" sz="2000" dirty="0">
              <a:cs typeface="Calibri"/>
            </a:endParaRPr>
          </a:p>
          <a:p>
            <a:pPr marL="342900" indent="-342900">
              <a:buFont typeface="Arial" panose="020B0604020202020204" pitchFamily="34" charset="0"/>
              <a:buChar char="•"/>
            </a:pPr>
            <a:r>
              <a:rPr lang="en-US" sz="2000" dirty="0"/>
              <a:t>Specific challenges to leaning online include: difficulties in paying </a:t>
            </a:r>
            <a:r>
              <a:rPr lang="en-US" sz="2000" b="1" dirty="0"/>
              <a:t>attention</a:t>
            </a:r>
            <a:r>
              <a:rPr lang="en-US" sz="2000" dirty="0"/>
              <a:t> when many </a:t>
            </a:r>
            <a:r>
              <a:rPr lang="en-US" sz="2000" b="1" dirty="0"/>
              <a:t>distractions</a:t>
            </a:r>
            <a:r>
              <a:rPr lang="en-US" sz="2000" dirty="0"/>
              <a:t> are present, issues of </a:t>
            </a:r>
            <a:r>
              <a:rPr lang="en-US" sz="2000" b="1" dirty="0"/>
              <a:t>trust and confidentiality</a:t>
            </a:r>
            <a:r>
              <a:rPr lang="en-US" sz="2000" dirty="0"/>
              <a:t>, connection issues and </a:t>
            </a:r>
            <a:r>
              <a:rPr lang="en-US" sz="2000" b="1" dirty="0"/>
              <a:t>missing social cues</a:t>
            </a:r>
            <a:r>
              <a:rPr lang="en-US" sz="2000" dirty="0"/>
              <a:t>, lack of </a:t>
            </a:r>
            <a:r>
              <a:rPr lang="en-US" sz="2000" b="1" dirty="0"/>
              <a:t>transition</a:t>
            </a:r>
            <a:r>
              <a:rPr lang="en-US" sz="2000" dirty="0"/>
              <a:t> time between activities, </a:t>
            </a:r>
            <a:r>
              <a:rPr lang="en-US" sz="2000" b="1" dirty="0"/>
              <a:t>self-consciousness</a:t>
            </a:r>
            <a:r>
              <a:rPr lang="en-US" sz="2000" dirty="0"/>
              <a:t> of one’s own self-image and </a:t>
            </a:r>
            <a:r>
              <a:rPr lang="en-US" sz="2000" b="1" dirty="0"/>
              <a:t>public-private boundary blur</a:t>
            </a:r>
            <a:r>
              <a:rPr lang="en-US" sz="2000" dirty="0"/>
              <a:t>.</a:t>
            </a:r>
            <a:endParaRPr lang="en-US" sz="2000" dirty="0">
              <a:cs typeface="Calibri"/>
            </a:endParaRPr>
          </a:p>
          <a:p>
            <a:pPr marL="342900" indent="-342900">
              <a:buFont typeface="Arial" panose="020B0604020202020204" pitchFamily="34" charset="0"/>
              <a:buChar char="•"/>
            </a:pPr>
            <a:r>
              <a:rPr lang="en-US" sz="2000" dirty="0">
                <a:cs typeface="Calibri"/>
              </a:rPr>
              <a:t>To learn more about concepts in the psychology of online relating, see </a:t>
            </a:r>
            <a:r>
              <a:rPr lang="en-US" sz="2000" dirty="0">
                <a:highlight>
                  <a:srgbClr val="FFFF00"/>
                </a:highlight>
                <a:cs typeface="Calibri"/>
              </a:rPr>
              <a:t>link</a:t>
            </a:r>
            <a:endParaRPr lang="en-US" sz="2000">
              <a:highlight>
                <a:srgbClr val="FFFF00"/>
              </a:highlight>
              <a:cs typeface="Calibri"/>
            </a:endParaRPr>
          </a:p>
        </p:txBody>
      </p:sp>
    </p:spTree>
    <p:extLst>
      <p:ext uri="{BB962C8B-B14F-4D97-AF65-F5344CB8AC3E}">
        <p14:creationId xmlns:p14="http://schemas.microsoft.com/office/powerpoint/2010/main" val="1774971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F9420-A340-A751-0A1F-B83A01FCCC90}"/>
              </a:ext>
            </a:extLst>
          </p:cNvPr>
          <p:cNvSpPr>
            <a:spLocks noGrp="1"/>
          </p:cNvSpPr>
          <p:nvPr>
            <p:ph type="title"/>
          </p:nvPr>
        </p:nvSpPr>
        <p:spPr>
          <a:xfrm>
            <a:off x="479394" y="1070800"/>
            <a:ext cx="3939688" cy="4399785"/>
          </a:xfrm>
        </p:spPr>
        <p:txBody>
          <a:bodyPr>
            <a:normAutofit/>
          </a:bodyPr>
          <a:lstStyle/>
          <a:p>
            <a:pPr algn="r"/>
            <a:r>
              <a:rPr lang="en-US" sz="5000" dirty="0"/>
              <a:t>Equipment requirements</a:t>
            </a:r>
          </a:p>
        </p:txBody>
      </p:sp>
      <p:graphicFrame>
        <p:nvGraphicFramePr>
          <p:cNvPr id="5" name="Content Placeholder 2">
            <a:extLst>
              <a:ext uri="{FF2B5EF4-FFF2-40B4-BE49-F238E27FC236}">
                <a16:creationId xmlns:a16="http://schemas.microsoft.com/office/drawing/2014/main" id="{04FD220B-E736-3744-3447-3C2AD2FD335B}"/>
              </a:ext>
              <a:ext uri="{C183D7F6-B498-43B3-948B-1728B52AA6E4}">
                <adec:decorative xmlns:adec="http://schemas.microsoft.com/office/drawing/2017/decorative" xmlns="" val="1"/>
              </a:ext>
            </a:extLst>
          </p:cNvPr>
          <p:cNvGraphicFramePr>
            <a:graphicFrameLocks noGrp="1"/>
          </p:cNvGraphicFramePr>
          <p:nvPr>
            <p:ph idx="1"/>
            <p:extLst>
              <p:ext uri="{D42A27DB-BD31-4B8C-83A1-F6EECF244321}">
                <p14:modId xmlns:p14="http://schemas.microsoft.com/office/powerpoint/2010/main" val="2779470510"/>
              </p:ext>
            </p:extLst>
          </p:nvPr>
        </p:nvGraphicFramePr>
        <p:xfrm>
          <a:off x="5108535" y="649459"/>
          <a:ext cx="6245265" cy="55893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FB194414-F030-4707-29A7-C66B50BE5C8F}"/>
              </a:ext>
            </a:extLst>
          </p:cNvPr>
          <p:cNvSpPr txBox="1"/>
          <p:nvPr/>
        </p:nvSpPr>
        <p:spPr>
          <a:xfrm>
            <a:off x="5871410" y="628797"/>
            <a:ext cx="5482389" cy="830997"/>
          </a:xfrm>
          <a:prstGeom prst="rect">
            <a:avLst/>
          </a:prstGeom>
          <a:noFill/>
        </p:spPr>
        <p:txBody>
          <a:bodyPr wrap="square" rtlCol="0">
            <a:spAutoFit/>
          </a:bodyPr>
          <a:lstStyle/>
          <a:p>
            <a:pPr lvl="0">
              <a:lnSpc>
                <a:spcPct val="100000"/>
              </a:lnSpc>
            </a:pPr>
            <a:r>
              <a:rPr lang="en-US" sz="1600" dirty="0"/>
              <a:t>Plan to gather the items you need around you within easy reach, according to what you need to do and the environment you are located in</a:t>
            </a:r>
          </a:p>
        </p:txBody>
      </p:sp>
      <p:sp>
        <p:nvSpPr>
          <p:cNvPr id="4" name="TextBox 3">
            <a:extLst>
              <a:ext uri="{FF2B5EF4-FFF2-40B4-BE49-F238E27FC236}">
                <a16:creationId xmlns:a16="http://schemas.microsoft.com/office/drawing/2014/main" id="{3219F397-A630-E8FF-8017-E4A4DD41A505}"/>
              </a:ext>
            </a:extLst>
          </p:cNvPr>
          <p:cNvSpPr txBox="1"/>
          <p:nvPr/>
        </p:nvSpPr>
        <p:spPr>
          <a:xfrm>
            <a:off x="5823282" y="1592034"/>
            <a:ext cx="5482389" cy="830997"/>
          </a:xfrm>
          <a:prstGeom prst="rect">
            <a:avLst/>
          </a:prstGeom>
          <a:noFill/>
        </p:spPr>
        <p:txBody>
          <a:bodyPr wrap="square" rtlCol="0">
            <a:spAutoFit/>
          </a:bodyPr>
          <a:lstStyle/>
          <a:p>
            <a:pPr lvl="0">
              <a:lnSpc>
                <a:spcPct val="100000"/>
              </a:lnSpc>
            </a:pPr>
            <a:r>
              <a:rPr lang="en-US" sz="1600" dirty="0"/>
              <a:t>Use a laptop or desktop device with a camera to make the most of synchronous learning. Leeds Uni may be able to help, see </a:t>
            </a:r>
            <a:r>
              <a:rPr lang="en-US" sz="1600" dirty="0">
                <a:hlinkClick r:id="rId8"/>
              </a:rPr>
              <a:t>laptop loans for students</a:t>
            </a:r>
            <a:endParaRPr lang="en-US" sz="1600" dirty="0"/>
          </a:p>
        </p:txBody>
      </p:sp>
      <p:sp>
        <p:nvSpPr>
          <p:cNvPr id="7" name="TextBox 6">
            <a:extLst>
              <a:ext uri="{FF2B5EF4-FFF2-40B4-BE49-F238E27FC236}">
                <a16:creationId xmlns:a16="http://schemas.microsoft.com/office/drawing/2014/main" id="{9DDB5C8E-9DE8-381A-503E-2A1D37B4DB91}"/>
              </a:ext>
            </a:extLst>
          </p:cNvPr>
          <p:cNvSpPr txBox="1"/>
          <p:nvPr/>
        </p:nvSpPr>
        <p:spPr>
          <a:xfrm>
            <a:off x="5826585" y="2648515"/>
            <a:ext cx="5901352" cy="646331"/>
          </a:xfrm>
          <a:prstGeom prst="rect">
            <a:avLst/>
          </a:prstGeom>
          <a:noFill/>
        </p:spPr>
        <p:txBody>
          <a:bodyPr wrap="square" rtlCol="0">
            <a:spAutoFit/>
          </a:bodyPr>
          <a:lstStyle/>
          <a:p>
            <a:pPr lvl="0">
              <a:lnSpc>
                <a:spcPct val="100000"/>
              </a:lnSpc>
            </a:pPr>
            <a:r>
              <a:rPr lang="en-US" dirty="0"/>
              <a:t>Think about where your camera is placed, as near to the </a:t>
            </a:r>
            <a:r>
              <a:rPr lang="en-US" dirty="0" err="1"/>
              <a:t>centre</a:t>
            </a:r>
            <a:r>
              <a:rPr lang="en-US" dirty="0"/>
              <a:t> of the screen as possible, to help eye contact  </a:t>
            </a:r>
          </a:p>
        </p:txBody>
      </p:sp>
      <p:sp>
        <p:nvSpPr>
          <p:cNvPr id="8" name="TextBox 7">
            <a:extLst>
              <a:ext uri="{FF2B5EF4-FFF2-40B4-BE49-F238E27FC236}">
                <a16:creationId xmlns:a16="http://schemas.microsoft.com/office/drawing/2014/main" id="{0775F551-9896-6724-2D56-461AA0CDCD92}"/>
              </a:ext>
            </a:extLst>
          </p:cNvPr>
          <p:cNvSpPr txBox="1"/>
          <p:nvPr/>
        </p:nvSpPr>
        <p:spPr>
          <a:xfrm>
            <a:off x="5871409" y="3509636"/>
            <a:ext cx="5482389" cy="830997"/>
          </a:xfrm>
          <a:prstGeom prst="rect">
            <a:avLst/>
          </a:prstGeom>
          <a:noFill/>
        </p:spPr>
        <p:txBody>
          <a:bodyPr wrap="square" rtlCol="0">
            <a:spAutoFit/>
          </a:bodyPr>
          <a:lstStyle/>
          <a:p>
            <a:pPr lvl="0">
              <a:lnSpc>
                <a:spcPct val="100000"/>
              </a:lnSpc>
            </a:pPr>
            <a:r>
              <a:rPr lang="en-US" sz="1600" dirty="0"/>
              <a:t>If you are unable to be in your physical space alone, think about how you might participate whilst respecting the privacy of your peers</a:t>
            </a:r>
          </a:p>
        </p:txBody>
      </p:sp>
      <p:sp>
        <p:nvSpPr>
          <p:cNvPr id="9" name="TextBox 8">
            <a:extLst>
              <a:ext uri="{FF2B5EF4-FFF2-40B4-BE49-F238E27FC236}">
                <a16:creationId xmlns:a16="http://schemas.microsoft.com/office/drawing/2014/main" id="{FC01461F-ED80-D2BA-4E29-0E2386792F1A}"/>
              </a:ext>
            </a:extLst>
          </p:cNvPr>
          <p:cNvSpPr txBox="1"/>
          <p:nvPr/>
        </p:nvSpPr>
        <p:spPr>
          <a:xfrm>
            <a:off x="5823280" y="4452211"/>
            <a:ext cx="5803230" cy="841691"/>
          </a:xfrm>
          <a:prstGeom prst="rect">
            <a:avLst/>
          </a:prstGeom>
          <a:noFill/>
        </p:spPr>
        <p:txBody>
          <a:bodyPr wrap="square" rtlCol="0">
            <a:spAutoFit/>
          </a:bodyPr>
          <a:lstStyle/>
          <a:p>
            <a:pPr lvl="0">
              <a:lnSpc>
                <a:spcPct val="100000"/>
              </a:lnSpc>
            </a:pPr>
            <a:r>
              <a:rPr lang="en-US" sz="1600" dirty="0"/>
              <a:t>Only use mobile devices as a back up option when absolutely necessary, as they limit your ability to see others and participate fully</a:t>
            </a:r>
          </a:p>
        </p:txBody>
      </p:sp>
      <p:sp>
        <p:nvSpPr>
          <p:cNvPr id="10" name="TextBox 9">
            <a:extLst>
              <a:ext uri="{FF2B5EF4-FFF2-40B4-BE49-F238E27FC236}">
                <a16:creationId xmlns:a16="http://schemas.microsoft.com/office/drawing/2014/main" id="{C4A1B9AD-8F7A-9F80-379F-E02E124C4DB8}"/>
              </a:ext>
            </a:extLst>
          </p:cNvPr>
          <p:cNvSpPr txBox="1"/>
          <p:nvPr/>
        </p:nvSpPr>
        <p:spPr>
          <a:xfrm>
            <a:off x="5871409" y="5401588"/>
            <a:ext cx="5546557" cy="830997"/>
          </a:xfrm>
          <a:prstGeom prst="rect">
            <a:avLst/>
          </a:prstGeom>
          <a:noFill/>
        </p:spPr>
        <p:txBody>
          <a:bodyPr wrap="square" rtlCol="0">
            <a:spAutoFit/>
          </a:bodyPr>
          <a:lstStyle/>
          <a:p>
            <a:pPr lvl="0">
              <a:lnSpc>
                <a:spcPct val="100000"/>
              </a:lnSpc>
            </a:pPr>
            <a:r>
              <a:rPr lang="en-US" sz="1600" dirty="0"/>
              <a:t>The </a:t>
            </a:r>
            <a:r>
              <a:rPr lang="en-US" sz="1600" b="1" dirty="0"/>
              <a:t>video platform</a:t>
            </a:r>
            <a:r>
              <a:rPr lang="en-US" sz="1600" dirty="0"/>
              <a:t> used for your </a:t>
            </a:r>
            <a:r>
              <a:rPr lang="en-US" sz="1600" dirty="0" err="1"/>
              <a:t>programme’s</a:t>
            </a:r>
            <a:r>
              <a:rPr lang="en-US" sz="1600" dirty="0"/>
              <a:t> synchronous online teaching will be (insert platform e.g. Teams). Guides on how to use this platform are available here (insert link) </a:t>
            </a:r>
          </a:p>
        </p:txBody>
      </p:sp>
    </p:spTree>
    <p:extLst>
      <p:ext uri="{BB962C8B-B14F-4D97-AF65-F5344CB8AC3E}">
        <p14:creationId xmlns:p14="http://schemas.microsoft.com/office/powerpoint/2010/main" val="2055253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CFAC0-50FE-3ED4-660E-8637DB626BC8}"/>
              </a:ext>
            </a:extLst>
          </p:cNvPr>
          <p:cNvSpPr>
            <a:spLocks noGrp="1"/>
          </p:cNvSpPr>
          <p:nvPr>
            <p:ph type="title"/>
          </p:nvPr>
        </p:nvSpPr>
        <p:spPr/>
        <p:txBody>
          <a:bodyPr/>
          <a:lstStyle/>
          <a:p>
            <a:r>
              <a:rPr lang="en-US" dirty="0"/>
              <a:t>Commitment 1: </a:t>
            </a:r>
            <a:r>
              <a:rPr lang="en-US" dirty="0" err="1"/>
              <a:t>Minimising</a:t>
            </a:r>
            <a:r>
              <a:rPr lang="en-US" dirty="0"/>
              <a:t> distractions</a:t>
            </a:r>
          </a:p>
        </p:txBody>
      </p:sp>
      <p:graphicFrame>
        <p:nvGraphicFramePr>
          <p:cNvPr id="9" name="Content Placeholder 2">
            <a:extLst>
              <a:ext uri="{FF2B5EF4-FFF2-40B4-BE49-F238E27FC236}">
                <a16:creationId xmlns:a16="http://schemas.microsoft.com/office/drawing/2014/main" id="{9D70C663-A652-AF88-B71D-3AD592E81276}"/>
              </a:ext>
              <a:ext uri="{C183D7F6-B498-43B3-948B-1728B52AA6E4}">
                <adec:decorative xmlns:adec="http://schemas.microsoft.com/office/drawing/2017/decorative" xmlns="" val="1"/>
              </a:ext>
            </a:extLst>
          </p:cNvPr>
          <p:cNvGraphicFramePr>
            <a:graphicFrameLocks noGrp="1"/>
          </p:cNvGraphicFramePr>
          <p:nvPr>
            <p:ph idx="1"/>
            <p:extLst>
              <p:ext uri="{D42A27DB-BD31-4B8C-83A1-F6EECF244321}">
                <p14:modId xmlns:p14="http://schemas.microsoft.com/office/powerpoint/2010/main" val="260369271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B2B23BF9-07A2-FCF6-F4E3-936EB5B7EA46}"/>
              </a:ext>
            </a:extLst>
          </p:cNvPr>
          <p:cNvSpPr txBox="1"/>
          <p:nvPr/>
        </p:nvSpPr>
        <p:spPr>
          <a:xfrm>
            <a:off x="1171074" y="3441680"/>
            <a:ext cx="4073786" cy="2862322"/>
          </a:xfrm>
          <a:prstGeom prst="rect">
            <a:avLst/>
          </a:prstGeom>
          <a:noFill/>
        </p:spPr>
        <p:txBody>
          <a:bodyPr wrap="square" rtlCol="0">
            <a:spAutoFit/>
          </a:bodyPr>
          <a:lstStyle/>
          <a:p>
            <a:pPr lvl="0">
              <a:lnSpc>
                <a:spcPct val="100000"/>
              </a:lnSpc>
            </a:pPr>
            <a:r>
              <a:rPr lang="en-US" sz="1800" dirty="0">
                <a:latin typeface="Calibri"/>
                <a:cs typeface="Calibri"/>
              </a:rPr>
              <a:t>Online learning sessions should be attended from a </a:t>
            </a:r>
            <a:r>
              <a:rPr lang="en-US" sz="1800" b="1" dirty="0">
                <a:latin typeface="Calibri"/>
                <a:cs typeface="Calibri"/>
              </a:rPr>
              <a:t>private space</a:t>
            </a:r>
            <a:r>
              <a:rPr lang="en-US" sz="1800" dirty="0">
                <a:latin typeface="Calibri"/>
                <a:cs typeface="Calibri"/>
              </a:rPr>
              <a:t> to keep the classroom discussion </a:t>
            </a:r>
            <a:r>
              <a:rPr lang="en-US" sz="1800" b="1" dirty="0">
                <a:latin typeface="Calibri"/>
                <a:cs typeface="Calibri"/>
              </a:rPr>
              <a:t>confidential </a:t>
            </a:r>
            <a:r>
              <a:rPr lang="en-US" sz="1800" dirty="0">
                <a:latin typeface="Calibri"/>
                <a:cs typeface="Calibri"/>
              </a:rPr>
              <a:t>to the students officially present and encourage contributions. </a:t>
            </a:r>
          </a:p>
          <a:p>
            <a:pPr lvl="0">
              <a:lnSpc>
                <a:spcPct val="100000"/>
              </a:lnSpc>
            </a:pPr>
            <a:r>
              <a:rPr lang="en-US" sz="1800" dirty="0">
                <a:latin typeface="Calibri"/>
                <a:cs typeface="Calibri"/>
              </a:rPr>
              <a:t>If it is not possible to be alone in a room, </a:t>
            </a:r>
            <a:r>
              <a:rPr lang="en-US" sz="1800" b="1" dirty="0">
                <a:latin typeface="Calibri"/>
                <a:cs typeface="Calibri"/>
              </a:rPr>
              <a:t>wear headphones</a:t>
            </a:r>
            <a:r>
              <a:rPr lang="en-US" sz="1800" dirty="0">
                <a:latin typeface="Calibri"/>
                <a:cs typeface="Calibri"/>
              </a:rPr>
              <a:t>, and </a:t>
            </a:r>
            <a:r>
              <a:rPr lang="en-US" sz="1800" b="1" dirty="0">
                <a:latin typeface="Calibri"/>
                <a:cs typeface="Calibri"/>
              </a:rPr>
              <a:t>position the screen</a:t>
            </a:r>
            <a:r>
              <a:rPr lang="en-US" sz="1800" dirty="0">
                <a:latin typeface="Calibri"/>
                <a:cs typeface="Calibri"/>
              </a:rPr>
              <a:t> in such a way that other people in the physical room are unable to see the other attenders</a:t>
            </a:r>
            <a:endParaRPr lang="en-GB" dirty="0"/>
          </a:p>
        </p:txBody>
      </p:sp>
      <p:sp>
        <p:nvSpPr>
          <p:cNvPr id="4" name="TextBox 3">
            <a:extLst>
              <a:ext uri="{FF2B5EF4-FFF2-40B4-BE49-F238E27FC236}">
                <a16:creationId xmlns:a16="http://schemas.microsoft.com/office/drawing/2014/main" id="{893E0AB8-8674-5430-D416-0E36822FA072}"/>
              </a:ext>
            </a:extLst>
          </p:cNvPr>
          <p:cNvSpPr txBox="1"/>
          <p:nvPr/>
        </p:nvSpPr>
        <p:spPr>
          <a:xfrm>
            <a:off x="5534527" y="3441680"/>
            <a:ext cx="2935705" cy="3416320"/>
          </a:xfrm>
          <a:prstGeom prst="rect">
            <a:avLst/>
          </a:prstGeom>
          <a:noFill/>
        </p:spPr>
        <p:txBody>
          <a:bodyPr wrap="square" rtlCol="0">
            <a:spAutoFit/>
          </a:bodyPr>
          <a:lstStyle/>
          <a:p>
            <a:pPr lvl="0"/>
            <a:r>
              <a:rPr lang="en-US" sz="1800" dirty="0">
                <a:latin typeface="Calibri"/>
                <a:cs typeface="Calibri"/>
              </a:rPr>
              <a:t>Everyone should </a:t>
            </a:r>
            <a:r>
              <a:rPr lang="en-US" sz="1800" b="1" dirty="0">
                <a:latin typeface="Calibri"/>
                <a:cs typeface="Calibri"/>
              </a:rPr>
              <a:t>reduce distractions</a:t>
            </a:r>
            <a:r>
              <a:rPr lang="en-US" sz="1800" dirty="0">
                <a:latin typeface="Calibri"/>
                <a:cs typeface="Calibri"/>
              </a:rPr>
              <a:t> in the physical and online environment.  This might include </a:t>
            </a:r>
            <a:r>
              <a:rPr lang="en-US" sz="1800" b="1" dirty="0">
                <a:latin typeface="Calibri"/>
                <a:cs typeface="Calibri"/>
              </a:rPr>
              <a:t>signs </a:t>
            </a:r>
            <a:r>
              <a:rPr lang="en-US" sz="1800" dirty="0">
                <a:latin typeface="Calibri"/>
                <a:cs typeface="Calibri"/>
              </a:rPr>
              <a:t>in the physical space to not be interrupted, </a:t>
            </a:r>
            <a:r>
              <a:rPr lang="en-US" sz="1800" b="1" dirty="0">
                <a:latin typeface="Calibri"/>
                <a:cs typeface="Calibri"/>
              </a:rPr>
              <a:t>turning off notifications</a:t>
            </a:r>
            <a:r>
              <a:rPr lang="en-US" sz="1800" dirty="0">
                <a:latin typeface="Calibri"/>
                <a:cs typeface="Calibri"/>
              </a:rPr>
              <a:t> online, </a:t>
            </a:r>
            <a:r>
              <a:rPr lang="en-US" sz="1800" b="1" dirty="0">
                <a:latin typeface="Calibri"/>
                <a:cs typeface="Calibri"/>
              </a:rPr>
              <a:t>shutting down windows </a:t>
            </a:r>
            <a:r>
              <a:rPr lang="en-US" sz="1800" dirty="0">
                <a:latin typeface="Calibri"/>
                <a:cs typeface="Calibri"/>
              </a:rPr>
              <a:t>on devices that are not needed, and </a:t>
            </a:r>
            <a:r>
              <a:rPr lang="en-US" sz="1800" b="1" dirty="0">
                <a:latin typeface="Calibri"/>
                <a:cs typeface="Calibri"/>
              </a:rPr>
              <a:t>putting additional devices out of reach</a:t>
            </a:r>
            <a:endParaRPr lang="en-GB" dirty="0"/>
          </a:p>
        </p:txBody>
      </p:sp>
      <p:sp>
        <p:nvSpPr>
          <p:cNvPr id="5" name="TextBox 4">
            <a:extLst>
              <a:ext uri="{FF2B5EF4-FFF2-40B4-BE49-F238E27FC236}">
                <a16:creationId xmlns:a16="http://schemas.microsoft.com/office/drawing/2014/main" id="{AB757DE3-1F3D-2150-523B-1C327854F64E}"/>
              </a:ext>
            </a:extLst>
          </p:cNvPr>
          <p:cNvSpPr txBox="1"/>
          <p:nvPr/>
        </p:nvSpPr>
        <p:spPr>
          <a:xfrm>
            <a:off x="9040482" y="3868639"/>
            <a:ext cx="2191110" cy="2308324"/>
          </a:xfrm>
          <a:prstGeom prst="rect">
            <a:avLst/>
          </a:prstGeom>
          <a:noFill/>
        </p:spPr>
        <p:txBody>
          <a:bodyPr wrap="square" rtlCol="0">
            <a:spAutoFit/>
          </a:bodyPr>
          <a:lstStyle/>
          <a:p>
            <a:pPr lvl="0">
              <a:lnSpc>
                <a:spcPct val="100000"/>
              </a:lnSpc>
            </a:pPr>
            <a:r>
              <a:rPr lang="en-US" sz="1800" dirty="0">
                <a:latin typeface="Calibri"/>
                <a:cs typeface="Calibri"/>
              </a:rPr>
              <a:t>Regular </a:t>
            </a:r>
            <a:r>
              <a:rPr lang="en-US" sz="1800" b="1" dirty="0">
                <a:latin typeface="Calibri"/>
                <a:cs typeface="Calibri"/>
              </a:rPr>
              <a:t>breaks</a:t>
            </a:r>
            <a:r>
              <a:rPr lang="en-US" sz="1800" dirty="0">
                <a:latin typeface="Calibri"/>
                <a:cs typeface="Calibri"/>
              </a:rPr>
              <a:t> should be scheduled in online sessions which are a chance to move and refresh attention, of around 10 minutes every hour. </a:t>
            </a:r>
          </a:p>
        </p:txBody>
      </p:sp>
    </p:spTree>
    <p:extLst>
      <p:ext uri="{BB962C8B-B14F-4D97-AF65-F5344CB8AC3E}">
        <p14:creationId xmlns:p14="http://schemas.microsoft.com/office/powerpoint/2010/main" val="1836664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70974B75-0842-4B76-957F-0E0C736A55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A387A7-9070-4324-26F3-D7B160438C6B}"/>
              </a:ext>
            </a:extLst>
          </p:cNvPr>
          <p:cNvSpPr>
            <a:spLocks noGrp="1"/>
          </p:cNvSpPr>
          <p:nvPr>
            <p:ph type="title"/>
          </p:nvPr>
        </p:nvSpPr>
        <p:spPr>
          <a:xfrm>
            <a:off x="1137034" y="609598"/>
            <a:ext cx="7407658" cy="1330841"/>
          </a:xfrm>
        </p:spPr>
        <p:txBody>
          <a:bodyPr vert="horz" lIns="91440" tIns="45720" rIns="91440" bIns="45720" rtlCol="0" anchor="ctr">
            <a:normAutofit/>
          </a:bodyPr>
          <a:lstStyle/>
          <a:p>
            <a:r>
              <a:rPr lang="en-US" sz="4400" dirty="0">
                <a:solidFill>
                  <a:schemeClr val="tx1">
                    <a:lumMod val="85000"/>
                    <a:lumOff val="15000"/>
                  </a:schemeClr>
                </a:solidFill>
              </a:rPr>
              <a:t>Commitment 2: Being visible and audible to others</a:t>
            </a:r>
          </a:p>
        </p:txBody>
      </p:sp>
      <p:sp>
        <p:nvSpPr>
          <p:cNvPr id="23" name="Content Placeholder 2">
            <a:extLst>
              <a:ext uri="{FF2B5EF4-FFF2-40B4-BE49-F238E27FC236}">
                <a16:creationId xmlns:a16="http://schemas.microsoft.com/office/drawing/2014/main" id="{187BF698-A0E2-28D7-192E-30D4313EDCB1}"/>
              </a:ext>
            </a:extLst>
          </p:cNvPr>
          <p:cNvSpPr>
            <a:spLocks noGrp="1"/>
          </p:cNvSpPr>
          <p:nvPr>
            <p:ph type="body" sz="half" idx="2"/>
          </p:nvPr>
        </p:nvSpPr>
        <p:spPr>
          <a:xfrm>
            <a:off x="1137035" y="2194102"/>
            <a:ext cx="7215395" cy="3733549"/>
          </a:xfrm>
        </p:spPr>
        <p:txBody>
          <a:bodyPr vert="horz" lIns="91440" tIns="45720" rIns="91440" bIns="45720" rtlCol="0" anchor="t">
            <a:normAutofit/>
          </a:bodyPr>
          <a:lstStyle/>
          <a:p>
            <a:pPr indent="-228600">
              <a:buFont typeface="Arial" panose="020B0604020202020204" pitchFamily="34" charset="0"/>
              <a:buChar char="•"/>
            </a:pPr>
            <a:r>
              <a:rPr lang="en-US" sz="1900" dirty="0">
                <a:solidFill>
                  <a:schemeClr val="tx1">
                    <a:lumMod val="85000"/>
                    <a:lumOff val="15000"/>
                  </a:schemeClr>
                </a:solidFill>
              </a:rPr>
              <a:t>All attenders should be present with </a:t>
            </a:r>
            <a:r>
              <a:rPr lang="en-US" sz="1900" b="1" dirty="0">
                <a:solidFill>
                  <a:schemeClr val="tx1">
                    <a:lumMod val="85000"/>
                    <a:lumOff val="15000"/>
                  </a:schemeClr>
                </a:solidFill>
              </a:rPr>
              <a:t>cameras on</a:t>
            </a:r>
            <a:r>
              <a:rPr lang="en-US" sz="1900" dirty="0">
                <a:solidFill>
                  <a:schemeClr val="tx1">
                    <a:lumMod val="85000"/>
                    <a:lumOff val="15000"/>
                  </a:schemeClr>
                </a:solidFill>
              </a:rPr>
              <a:t> and the possibility of speaking through a microphone.  Not being able to see other attendees </a:t>
            </a:r>
            <a:r>
              <a:rPr lang="en-US" sz="1900" b="1" dirty="0">
                <a:solidFill>
                  <a:schemeClr val="tx1">
                    <a:lumMod val="85000"/>
                    <a:lumOff val="15000"/>
                  </a:schemeClr>
                </a:solidFill>
              </a:rPr>
              <a:t>reduces trust</a:t>
            </a:r>
            <a:r>
              <a:rPr lang="en-US" sz="1900" dirty="0">
                <a:solidFill>
                  <a:schemeClr val="tx1">
                    <a:lumMod val="85000"/>
                    <a:lumOff val="15000"/>
                  </a:schemeClr>
                </a:solidFill>
              </a:rPr>
              <a:t> and possibilities for engagement and </a:t>
            </a:r>
            <a:r>
              <a:rPr lang="en-US" sz="1900" b="1" dirty="0">
                <a:solidFill>
                  <a:schemeClr val="tx1">
                    <a:lumMod val="85000"/>
                    <a:lumOff val="15000"/>
                  </a:schemeClr>
                </a:solidFill>
              </a:rPr>
              <a:t>relating </a:t>
            </a:r>
            <a:r>
              <a:rPr lang="en-US" sz="1900" dirty="0">
                <a:solidFill>
                  <a:schemeClr val="tx1">
                    <a:lumMod val="85000"/>
                    <a:lumOff val="15000"/>
                  </a:schemeClr>
                </a:solidFill>
              </a:rPr>
              <a:t>and consequent learning. Attending virtual meetings visibly is expected professional behaviour in most working environments.</a:t>
            </a:r>
          </a:p>
          <a:p>
            <a:pPr indent="-228600">
              <a:buFont typeface="Arial" panose="020B0604020202020204" pitchFamily="34" charset="0"/>
              <a:buChar char="•"/>
            </a:pPr>
            <a:r>
              <a:rPr lang="en-US" sz="1900" dirty="0">
                <a:solidFill>
                  <a:schemeClr val="tx1">
                    <a:lumMod val="85000"/>
                    <a:lumOff val="15000"/>
                  </a:schemeClr>
                </a:solidFill>
              </a:rPr>
              <a:t>You may be concerned about your own </a:t>
            </a:r>
            <a:r>
              <a:rPr lang="en-US" sz="1900" b="1" dirty="0">
                <a:solidFill>
                  <a:schemeClr val="tx1">
                    <a:lumMod val="85000"/>
                    <a:lumOff val="15000"/>
                  </a:schemeClr>
                </a:solidFill>
              </a:rPr>
              <a:t>privacy</a:t>
            </a:r>
            <a:r>
              <a:rPr lang="en-US" sz="1900" dirty="0">
                <a:solidFill>
                  <a:schemeClr val="tx1">
                    <a:lumMod val="85000"/>
                    <a:lumOff val="15000"/>
                  </a:schemeClr>
                </a:solidFill>
              </a:rPr>
              <a:t> and personal information being conveyed from the background in your learning area.  A background should be undistracting for other learners, but some personal information can help with authenticity and bringing your whole self to your learning.  There is the option to </a:t>
            </a:r>
            <a:r>
              <a:rPr lang="en-US" sz="1900" b="1" dirty="0">
                <a:solidFill>
                  <a:schemeClr val="tx1">
                    <a:lumMod val="85000"/>
                    <a:lumOff val="15000"/>
                  </a:schemeClr>
                </a:solidFill>
              </a:rPr>
              <a:t>blur your background</a:t>
            </a:r>
            <a:r>
              <a:rPr lang="en-US" sz="1900" dirty="0">
                <a:solidFill>
                  <a:schemeClr val="tx1">
                    <a:lumMod val="85000"/>
                    <a:lumOff val="15000"/>
                  </a:schemeClr>
                </a:solidFill>
              </a:rPr>
              <a:t> if it feels too personal, embarrassing or distracting.  Blurring a background is better than a virtual background which can be more distracting to other learners.</a:t>
            </a:r>
            <a:endParaRPr lang="en-US" sz="1900" dirty="0">
              <a:solidFill>
                <a:schemeClr val="tx1">
                  <a:lumMod val="85000"/>
                  <a:lumOff val="15000"/>
                </a:schemeClr>
              </a:solidFill>
              <a:cs typeface="Calibri"/>
            </a:endParaRPr>
          </a:p>
        </p:txBody>
      </p:sp>
      <p:sp>
        <p:nvSpPr>
          <p:cNvPr id="37" name="Freeform: Shape 36">
            <a:extLst>
              <a:ext uri="{FF2B5EF4-FFF2-40B4-BE49-F238E27FC236}">
                <a16:creationId xmlns:a16="http://schemas.microsoft.com/office/drawing/2014/main" id="{72E29C87-9572-491A-BB3F-FB46403398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10600" y="0"/>
            <a:ext cx="3581400" cy="6858000"/>
          </a:xfrm>
          <a:custGeom>
            <a:avLst/>
            <a:gdLst>
              <a:gd name="connsiteX0" fmla="*/ 103528 w 3531060"/>
              <a:gd name="connsiteY0" fmla="*/ 0 h 6858000"/>
              <a:gd name="connsiteX1" fmla="*/ 3531060 w 3531060"/>
              <a:gd name="connsiteY1" fmla="*/ 0 h 6858000"/>
              <a:gd name="connsiteX2" fmla="*/ 3531060 w 3531060"/>
              <a:gd name="connsiteY2" fmla="*/ 6858000 h 6858000"/>
              <a:gd name="connsiteX3" fmla="*/ 11227 w 3531060"/>
              <a:gd name="connsiteY3" fmla="*/ 6858000 h 6858000"/>
              <a:gd name="connsiteX4" fmla="*/ 13007 w 3531060"/>
              <a:gd name="connsiteY4" fmla="*/ 6830689 h 6858000"/>
              <a:gd name="connsiteX5" fmla="*/ 13816 w 3531060"/>
              <a:gd name="connsiteY5" fmla="*/ 6805387 h 6858000"/>
              <a:gd name="connsiteX6" fmla="*/ 6804 w 3531060"/>
              <a:gd name="connsiteY6" fmla="*/ 6745068 h 6858000"/>
              <a:gd name="connsiteX7" fmla="*/ 0 w 3531060"/>
              <a:gd name="connsiteY7" fmla="*/ 6729489 h 6858000"/>
              <a:gd name="connsiteX8" fmla="*/ 2954 w 3531060"/>
              <a:gd name="connsiteY8" fmla="*/ 6720173 h 6858000"/>
              <a:gd name="connsiteX9" fmla="*/ 5781 w 3531060"/>
              <a:gd name="connsiteY9" fmla="*/ 6647880 h 6858000"/>
              <a:gd name="connsiteX10" fmla="*/ 18369 w 3531060"/>
              <a:gd name="connsiteY10" fmla="*/ 6601567 h 6858000"/>
              <a:gd name="connsiteX11" fmla="*/ 23416 w 3531060"/>
              <a:gd name="connsiteY11" fmla="*/ 6560762 h 6858000"/>
              <a:gd name="connsiteX12" fmla="*/ 18598 w 3531060"/>
              <a:gd name="connsiteY12" fmla="*/ 6513714 h 6858000"/>
              <a:gd name="connsiteX13" fmla="*/ 59435 w 3531060"/>
              <a:gd name="connsiteY13" fmla="*/ 6445731 h 6858000"/>
              <a:gd name="connsiteX14" fmla="*/ 63794 w 3531060"/>
              <a:gd name="connsiteY14" fmla="*/ 6393381 h 6858000"/>
              <a:gd name="connsiteX15" fmla="*/ 106081 w 3531060"/>
              <a:gd name="connsiteY15" fmla="*/ 6308405 h 6858000"/>
              <a:gd name="connsiteX16" fmla="*/ 113316 w 3531060"/>
              <a:gd name="connsiteY16" fmla="*/ 6212827 h 6858000"/>
              <a:gd name="connsiteX17" fmla="*/ 254196 w 3531060"/>
              <a:gd name="connsiteY17" fmla="*/ 5897402 h 6858000"/>
              <a:gd name="connsiteX18" fmla="*/ 262830 w 3531060"/>
              <a:gd name="connsiteY18" fmla="*/ 5814193 h 6858000"/>
              <a:gd name="connsiteX19" fmla="*/ 280557 w 3531060"/>
              <a:gd name="connsiteY19" fmla="*/ 5702062 h 6858000"/>
              <a:gd name="connsiteX20" fmla="*/ 297372 w 3531060"/>
              <a:gd name="connsiteY20" fmla="*/ 5654420 h 6858000"/>
              <a:gd name="connsiteX21" fmla="*/ 335148 w 3531060"/>
              <a:gd name="connsiteY21" fmla="*/ 5528164 h 6858000"/>
              <a:gd name="connsiteX22" fmla="*/ 360460 w 3531060"/>
              <a:gd name="connsiteY22" fmla="*/ 5405598 h 6858000"/>
              <a:gd name="connsiteX23" fmla="*/ 397460 w 3531060"/>
              <a:gd name="connsiteY23" fmla="*/ 5273144 h 6858000"/>
              <a:gd name="connsiteX24" fmla="*/ 494993 w 3531060"/>
              <a:gd name="connsiteY24" fmla="*/ 4964102 h 6858000"/>
              <a:gd name="connsiteX25" fmla="*/ 568696 w 3531060"/>
              <a:gd name="connsiteY25" fmla="*/ 4673314 h 6858000"/>
              <a:gd name="connsiteX26" fmla="*/ 564053 w 3531060"/>
              <a:gd name="connsiteY26" fmla="*/ 4444162 h 6858000"/>
              <a:gd name="connsiteX27" fmla="*/ 562482 w 3531060"/>
              <a:gd name="connsiteY27" fmla="*/ 4238831 h 6858000"/>
              <a:gd name="connsiteX28" fmla="*/ 566528 w 3531060"/>
              <a:gd name="connsiteY28" fmla="*/ 4167684 h 6858000"/>
              <a:gd name="connsiteX29" fmla="*/ 565861 w 3531060"/>
              <a:gd name="connsiteY29" fmla="*/ 4066422 h 6858000"/>
              <a:gd name="connsiteX30" fmla="*/ 535898 w 3531060"/>
              <a:gd name="connsiteY30" fmla="*/ 3956159 h 6858000"/>
              <a:gd name="connsiteX31" fmla="*/ 529864 w 3531060"/>
              <a:gd name="connsiteY31" fmla="*/ 3827475 h 6858000"/>
              <a:gd name="connsiteX32" fmla="*/ 529398 w 3531060"/>
              <a:gd name="connsiteY32" fmla="*/ 3731753 h 6858000"/>
              <a:gd name="connsiteX33" fmla="*/ 516932 w 3531060"/>
              <a:gd name="connsiteY33" fmla="*/ 3591228 h 6858000"/>
              <a:gd name="connsiteX34" fmla="*/ 516408 w 3531060"/>
              <a:gd name="connsiteY34" fmla="*/ 3470066 h 6858000"/>
              <a:gd name="connsiteX35" fmla="*/ 503912 w 3531060"/>
              <a:gd name="connsiteY35" fmla="*/ 3378353 h 6858000"/>
              <a:gd name="connsiteX36" fmla="*/ 510998 w 3531060"/>
              <a:gd name="connsiteY36" fmla="*/ 3426234 h 6858000"/>
              <a:gd name="connsiteX37" fmla="*/ 493021 w 3531060"/>
              <a:gd name="connsiteY37" fmla="*/ 3298102 h 6858000"/>
              <a:gd name="connsiteX38" fmla="*/ 476639 w 3531060"/>
              <a:gd name="connsiteY38" fmla="*/ 3237723 h 6858000"/>
              <a:gd name="connsiteX39" fmla="*/ 495722 w 3531060"/>
              <a:gd name="connsiteY39" fmla="*/ 3171637 h 6858000"/>
              <a:gd name="connsiteX40" fmla="*/ 450994 w 3531060"/>
              <a:gd name="connsiteY40" fmla="*/ 3065288 h 6858000"/>
              <a:gd name="connsiteX41" fmla="*/ 421746 w 3531060"/>
              <a:gd name="connsiteY41" fmla="*/ 2897536 h 6858000"/>
              <a:gd name="connsiteX42" fmla="*/ 385928 w 3531060"/>
              <a:gd name="connsiteY42" fmla="*/ 2840607 h 6858000"/>
              <a:gd name="connsiteX43" fmla="*/ 352690 w 3531060"/>
              <a:gd name="connsiteY43" fmla="*/ 2704145 h 6858000"/>
              <a:gd name="connsiteX44" fmla="*/ 327326 w 3531060"/>
              <a:gd name="connsiteY44" fmla="*/ 2596651 h 6858000"/>
              <a:gd name="connsiteX45" fmla="*/ 316968 w 3531060"/>
              <a:gd name="connsiteY45" fmla="*/ 2569830 h 6858000"/>
              <a:gd name="connsiteX46" fmla="*/ 291337 w 3531060"/>
              <a:gd name="connsiteY46" fmla="*/ 2512570 h 6858000"/>
              <a:gd name="connsiteX47" fmla="*/ 296082 w 3531060"/>
              <a:gd name="connsiteY47" fmla="*/ 2497590 h 6858000"/>
              <a:gd name="connsiteX48" fmla="*/ 296084 w 3531060"/>
              <a:gd name="connsiteY48" fmla="*/ 2497483 h 6858000"/>
              <a:gd name="connsiteX49" fmla="*/ 294022 w 3531060"/>
              <a:gd name="connsiteY49" fmla="*/ 2484247 h 6858000"/>
              <a:gd name="connsiteX50" fmla="*/ 292784 w 3531060"/>
              <a:gd name="connsiteY50" fmla="*/ 2486499 h 6858000"/>
              <a:gd name="connsiteX51" fmla="*/ 275200 w 3531060"/>
              <a:gd name="connsiteY51" fmla="*/ 2427557 h 6858000"/>
              <a:gd name="connsiteX52" fmla="*/ 286266 w 3531060"/>
              <a:gd name="connsiteY52" fmla="*/ 2384112 h 6858000"/>
              <a:gd name="connsiteX53" fmla="*/ 263813 w 3531060"/>
              <a:gd name="connsiteY53" fmla="*/ 2270223 h 6858000"/>
              <a:gd name="connsiteX54" fmla="*/ 238402 w 3531060"/>
              <a:gd name="connsiteY54" fmla="*/ 2198449 h 6858000"/>
              <a:gd name="connsiteX55" fmla="*/ 235318 w 3531060"/>
              <a:gd name="connsiteY55" fmla="*/ 2195917 h 6858000"/>
              <a:gd name="connsiteX56" fmla="*/ 230374 w 3531060"/>
              <a:gd name="connsiteY56" fmla="*/ 2180424 h 6858000"/>
              <a:gd name="connsiteX57" fmla="*/ 218180 w 3531060"/>
              <a:gd name="connsiteY57" fmla="*/ 2103866 h 6858000"/>
              <a:gd name="connsiteX58" fmla="*/ 215674 w 3531060"/>
              <a:gd name="connsiteY58" fmla="*/ 2091957 h 6858000"/>
              <a:gd name="connsiteX59" fmla="*/ 205319 w 3531060"/>
              <a:gd name="connsiteY59" fmla="*/ 2010962 h 6858000"/>
              <a:gd name="connsiteX60" fmla="*/ 203437 w 3531060"/>
              <a:gd name="connsiteY60" fmla="*/ 1997565 h 6858000"/>
              <a:gd name="connsiteX61" fmla="*/ 199907 w 3531060"/>
              <a:gd name="connsiteY61" fmla="*/ 1995657 h 6858000"/>
              <a:gd name="connsiteX62" fmla="*/ 199391 w 3531060"/>
              <a:gd name="connsiteY62" fmla="*/ 1990646 h 6858000"/>
              <a:gd name="connsiteX63" fmla="*/ 208753 w 3531060"/>
              <a:gd name="connsiteY63" fmla="*/ 1964565 h 6858000"/>
              <a:gd name="connsiteX64" fmla="*/ 205295 w 3531060"/>
              <a:gd name="connsiteY64" fmla="*/ 1849539 h 6858000"/>
              <a:gd name="connsiteX65" fmla="*/ 215900 w 3531060"/>
              <a:gd name="connsiteY65" fmla="*/ 1739005 h 6858000"/>
              <a:gd name="connsiteX66" fmla="*/ 214116 w 3531060"/>
              <a:gd name="connsiteY66" fmla="*/ 1572143 h 6858000"/>
              <a:gd name="connsiteX67" fmla="*/ 171292 w 3531060"/>
              <a:gd name="connsiteY67" fmla="*/ 1394445 h 6858000"/>
              <a:gd name="connsiteX68" fmla="*/ 147310 w 3531060"/>
              <a:gd name="connsiteY68" fmla="*/ 1368244 h 6858000"/>
              <a:gd name="connsiteX69" fmla="*/ 136918 w 3531060"/>
              <a:gd name="connsiteY69" fmla="*/ 1304100 h 6858000"/>
              <a:gd name="connsiteX70" fmla="*/ 133350 w 3531060"/>
              <a:gd name="connsiteY70" fmla="*/ 1266991 h 6858000"/>
              <a:gd name="connsiteX71" fmla="*/ 120972 w 3531060"/>
              <a:gd name="connsiteY71" fmla="*/ 1165753 h 6858000"/>
              <a:gd name="connsiteX72" fmla="*/ 123458 w 3531060"/>
              <a:gd name="connsiteY72" fmla="*/ 1076447 h 6858000"/>
              <a:gd name="connsiteX73" fmla="*/ 97854 w 3531060"/>
              <a:gd name="connsiteY73" fmla="*/ 1017164 h 6858000"/>
              <a:gd name="connsiteX74" fmla="*/ 87953 w 3531060"/>
              <a:gd name="connsiteY74" fmla="*/ 994620 h 6858000"/>
              <a:gd name="connsiteX75" fmla="*/ 88632 w 3531060"/>
              <a:gd name="connsiteY75" fmla="*/ 989015 h 6858000"/>
              <a:gd name="connsiteX76" fmla="*/ 88620 w 3531060"/>
              <a:gd name="connsiteY76" fmla="*/ 980586 h 6858000"/>
              <a:gd name="connsiteX77" fmla="*/ 88469 w 3531060"/>
              <a:gd name="connsiteY77" fmla="*/ 980346 h 6858000"/>
              <a:gd name="connsiteX78" fmla="*/ 88753 w 3531060"/>
              <a:gd name="connsiteY78" fmla="*/ 972517 h 6858000"/>
              <a:gd name="connsiteX79" fmla="*/ 92049 w 3531060"/>
              <a:gd name="connsiteY79" fmla="*/ 934639 h 6858000"/>
              <a:gd name="connsiteX80" fmla="*/ 75170 w 3531060"/>
              <a:gd name="connsiteY80" fmla="*/ 858806 h 6858000"/>
              <a:gd name="connsiteX81" fmla="*/ 73032 w 3531060"/>
              <a:gd name="connsiteY81" fmla="*/ 847069 h 6858000"/>
              <a:gd name="connsiteX82" fmla="*/ 72378 w 3531060"/>
              <a:gd name="connsiteY82" fmla="*/ 846222 h 6858000"/>
              <a:gd name="connsiteX83" fmla="*/ 79554 w 3531060"/>
              <a:gd name="connsiteY83" fmla="*/ 769298 h 6858000"/>
              <a:gd name="connsiteX84" fmla="*/ 81564 w 3531060"/>
              <a:gd name="connsiteY84" fmla="*/ 766224 h 6858000"/>
              <a:gd name="connsiteX85" fmla="*/ 82266 w 3531060"/>
              <a:gd name="connsiteY85" fmla="*/ 747981 h 6858000"/>
              <a:gd name="connsiteX86" fmla="*/ 81702 w 3531060"/>
              <a:gd name="connsiteY86" fmla="*/ 745740 h 6858000"/>
              <a:gd name="connsiteX87" fmla="*/ 103923 w 3531060"/>
              <a:gd name="connsiteY87" fmla="*/ 677309 h 6858000"/>
              <a:gd name="connsiteX88" fmla="*/ 104946 w 3531060"/>
              <a:gd name="connsiteY88" fmla="*/ 620242 h 6858000"/>
              <a:gd name="connsiteX89" fmla="*/ 112314 w 3531060"/>
              <a:gd name="connsiteY89" fmla="*/ 507811 h 6858000"/>
              <a:gd name="connsiteX90" fmla="*/ 120754 w 3531060"/>
              <a:gd name="connsiteY90" fmla="*/ 390502 h 6858000"/>
              <a:gd name="connsiteX91" fmla="*/ 96054 w 3531060"/>
              <a:gd name="connsiteY91" fmla="*/ 236774 h 6858000"/>
              <a:gd name="connsiteX92" fmla="*/ 100614 w 3531060"/>
              <a:gd name="connsiteY92" fmla="*/ 106394 h 6858000"/>
              <a:gd name="connsiteX93" fmla="*/ 96438 w 3531060"/>
              <a:gd name="connsiteY93" fmla="*/ 51592 h 6858000"/>
              <a:gd name="connsiteX94" fmla="*/ 104784 w 3531060"/>
              <a:gd name="connsiteY94" fmla="*/ 60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3531060" h="6858000">
                <a:moveTo>
                  <a:pt x="103528" y="0"/>
                </a:moveTo>
                <a:lnTo>
                  <a:pt x="3531060" y="0"/>
                </a:lnTo>
                <a:lnTo>
                  <a:pt x="3531060" y="6858000"/>
                </a:lnTo>
                <a:lnTo>
                  <a:pt x="11227" y="6858000"/>
                </a:lnTo>
                <a:lnTo>
                  <a:pt x="13007" y="6830689"/>
                </a:lnTo>
                <a:cubicBezTo>
                  <a:pt x="13519" y="6821195"/>
                  <a:pt x="13839" y="6812491"/>
                  <a:pt x="13816" y="6805387"/>
                </a:cubicBezTo>
                <a:cubicBezTo>
                  <a:pt x="15254" y="6794161"/>
                  <a:pt x="9459" y="6753337"/>
                  <a:pt x="6804" y="6745068"/>
                </a:cubicBezTo>
                <a:lnTo>
                  <a:pt x="0" y="6729489"/>
                </a:lnTo>
                <a:lnTo>
                  <a:pt x="2954" y="6720173"/>
                </a:lnTo>
                <a:cubicBezTo>
                  <a:pt x="4526" y="6681672"/>
                  <a:pt x="-2520" y="6667698"/>
                  <a:pt x="5781" y="6647880"/>
                </a:cubicBezTo>
                <a:cubicBezTo>
                  <a:pt x="8350" y="6628113"/>
                  <a:pt x="15430" y="6616086"/>
                  <a:pt x="18369" y="6601567"/>
                </a:cubicBezTo>
                <a:cubicBezTo>
                  <a:pt x="15090" y="6579062"/>
                  <a:pt x="27561" y="6584422"/>
                  <a:pt x="23416" y="6560762"/>
                </a:cubicBezTo>
                <a:cubicBezTo>
                  <a:pt x="13805" y="6562800"/>
                  <a:pt x="26779" y="6518102"/>
                  <a:pt x="18598" y="6513714"/>
                </a:cubicBezTo>
                <a:cubicBezTo>
                  <a:pt x="31032" y="6499191"/>
                  <a:pt x="54928" y="6469276"/>
                  <a:pt x="59435" y="6445731"/>
                </a:cubicBezTo>
                <a:cubicBezTo>
                  <a:pt x="64302" y="6435600"/>
                  <a:pt x="68176" y="6406542"/>
                  <a:pt x="63794" y="6393381"/>
                </a:cubicBezTo>
                <a:cubicBezTo>
                  <a:pt x="87384" y="6347124"/>
                  <a:pt x="95956" y="6355867"/>
                  <a:pt x="106081" y="6308405"/>
                </a:cubicBezTo>
                <a:cubicBezTo>
                  <a:pt x="113812" y="6278148"/>
                  <a:pt x="101282" y="6242621"/>
                  <a:pt x="113316" y="6212827"/>
                </a:cubicBezTo>
                <a:cubicBezTo>
                  <a:pt x="156730" y="6067155"/>
                  <a:pt x="232746" y="6024676"/>
                  <a:pt x="254196" y="5897402"/>
                </a:cubicBezTo>
                <a:cubicBezTo>
                  <a:pt x="278709" y="5861657"/>
                  <a:pt x="256257" y="5849960"/>
                  <a:pt x="262830" y="5814193"/>
                </a:cubicBezTo>
                <a:cubicBezTo>
                  <a:pt x="292627" y="5729321"/>
                  <a:pt x="262967" y="5779716"/>
                  <a:pt x="280557" y="5702062"/>
                </a:cubicBezTo>
                <a:cubicBezTo>
                  <a:pt x="301001" y="5690324"/>
                  <a:pt x="289062" y="5671797"/>
                  <a:pt x="297372" y="5654420"/>
                </a:cubicBezTo>
                <a:cubicBezTo>
                  <a:pt x="310717" y="5602328"/>
                  <a:pt x="319320" y="5592033"/>
                  <a:pt x="335148" y="5528164"/>
                </a:cubicBezTo>
                <a:cubicBezTo>
                  <a:pt x="331779" y="5417827"/>
                  <a:pt x="359342" y="5444441"/>
                  <a:pt x="360460" y="5405598"/>
                </a:cubicBezTo>
                <a:cubicBezTo>
                  <a:pt x="382241" y="5333681"/>
                  <a:pt x="391308" y="5299039"/>
                  <a:pt x="397460" y="5273144"/>
                </a:cubicBezTo>
                <a:cubicBezTo>
                  <a:pt x="403590" y="5241156"/>
                  <a:pt x="498677" y="5031223"/>
                  <a:pt x="494993" y="4964102"/>
                </a:cubicBezTo>
                <a:cubicBezTo>
                  <a:pt x="509257" y="4834400"/>
                  <a:pt x="557982" y="4859515"/>
                  <a:pt x="568696" y="4673314"/>
                </a:cubicBezTo>
                <a:cubicBezTo>
                  <a:pt x="562875" y="4576630"/>
                  <a:pt x="603384" y="4599723"/>
                  <a:pt x="564053" y="4444162"/>
                </a:cubicBezTo>
                <a:cubicBezTo>
                  <a:pt x="584088" y="4367766"/>
                  <a:pt x="539882" y="4356597"/>
                  <a:pt x="562482" y="4238831"/>
                </a:cubicBezTo>
                <a:cubicBezTo>
                  <a:pt x="563771" y="4228532"/>
                  <a:pt x="565115" y="4176012"/>
                  <a:pt x="566528" y="4167684"/>
                </a:cubicBezTo>
                <a:cubicBezTo>
                  <a:pt x="564092" y="4133380"/>
                  <a:pt x="570965" y="4101677"/>
                  <a:pt x="565861" y="4066422"/>
                </a:cubicBezTo>
                <a:cubicBezTo>
                  <a:pt x="560756" y="4031167"/>
                  <a:pt x="538898" y="3990412"/>
                  <a:pt x="535898" y="3956159"/>
                </a:cubicBezTo>
                <a:cubicBezTo>
                  <a:pt x="531004" y="3900312"/>
                  <a:pt x="534822" y="3857908"/>
                  <a:pt x="529864" y="3827475"/>
                </a:cubicBezTo>
                <a:cubicBezTo>
                  <a:pt x="531280" y="3816371"/>
                  <a:pt x="529214" y="3754146"/>
                  <a:pt x="529398" y="3731753"/>
                </a:cubicBezTo>
                <a:cubicBezTo>
                  <a:pt x="528440" y="3695632"/>
                  <a:pt x="516799" y="3663823"/>
                  <a:pt x="516932" y="3591228"/>
                </a:cubicBezTo>
                <a:cubicBezTo>
                  <a:pt x="516182" y="3570529"/>
                  <a:pt x="515070" y="3493177"/>
                  <a:pt x="516408" y="3470066"/>
                </a:cubicBezTo>
                <a:cubicBezTo>
                  <a:pt x="518516" y="3452307"/>
                  <a:pt x="501804" y="3396112"/>
                  <a:pt x="503912" y="3378353"/>
                </a:cubicBezTo>
                <a:lnTo>
                  <a:pt x="510998" y="3426234"/>
                </a:lnTo>
                <a:lnTo>
                  <a:pt x="493021" y="3298102"/>
                </a:lnTo>
                <a:cubicBezTo>
                  <a:pt x="493214" y="3294338"/>
                  <a:pt x="479452" y="3243952"/>
                  <a:pt x="476639" y="3237723"/>
                </a:cubicBezTo>
                <a:cubicBezTo>
                  <a:pt x="477369" y="3215695"/>
                  <a:pt x="494992" y="3193666"/>
                  <a:pt x="495722" y="3171637"/>
                </a:cubicBezTo>
                <a:cubicBezTo>
                  <a:pt x="481856" y="3119765"/>
                  <a:pt x="465452" y="3125243"/>
                  <a:pt x="450994" y="3065288"/>
                </a:cubicBezTo>
                <a:cubicBezTo>
                  <a:pt x="450473" y="3010398"/>
                  <a:pt x="430414" y="2952609"/>
                  <a:pt x="421746" y="2897536"/>
                </a:cubicBezTo>
                <a:cubicBezTo>
                  <a:pt x="400922" y="2881359"/>
                  <a:pt x="396356" y="2866991"/>
                  <a:pt x="385928" y="2840607"/>
                </a:cubicBezTo>
                <a:lnTo>
                  <a:pt x="352690" y="2704145"/>
                </a:lnTo>
                <a:cubicBezTo>
                  <a:pt x="340107" y="2662486"/>
                  <a:pt x="333280" y="2619036"/>
                  <a:pt x="327326" y="2596651"/>
                </a:cubicBezTo>
                <a:cubicBezTo>
                  <a:pt x="320226" y="2593515"/>
                  <a:pt x="322845" y="2562919"/>
                  <a:pt x="316968" y="2569830"/>
                </a:cubicBezTo>
                <a:cubicBezTo>
                  <a:pt x="318605" y="2548205"/>
                  <a:pt x="298030" y="2527006"/>
                  <a:pt x="291337" y="2512570"/>
                </a:cubicBezTo>
                <a:lnTo>
                  <a:pt x="296082" y="2497590"/>
                </a:lnTo>
                <a:cubicBezTo>
                  <a:pt x="296082" y="2497555"/>
                  <a:pt x="296082" y="2497521"/>
                  <a:pt x="296084" y="2497483"/>
                </a:cubicBezTo>
                <a:cubicBezTo>
                  <a:pt x="296167" y="2488909"/>
                  <a:pt x="295802" y="2483236"/>
                  <a:pt x="294022" y="2484247"/>
                </a:cubicBezTo>
                <a:lnTo>
                  <a:pt x="292784" y="2486499"/>
                </a:lnTo>
                <a:lnTo>
                  <a:pt x="275200" y="2427557"/>
                </a:lnTo>
                <a:lnTo>
                  <a:pt x="286266" y="2384112"/>
                </a:lnTo>
                <a:cubicBezTo>
                  <a:pt x="281552" y="2356889"/>
                  <a:pt x="268975" y="2302167"/>
                  <a:pt x="263813" y="2270223"/>
                </a:cubicBezTo>
                <a:cubicBezTo>
                  <a:pt x="260813" y="2252348"/>
                  <a:pt x="240336" y="2209833"/>
                  <a:pt x="238402" y="2198449"/>
                </a:cubicBezTo>
                <a:lnTo>
                  <a:pt x="235318" y="2195917"/>
                </a:lnTo>
                <a:lnTo>
                  <a:pt x="230374" y="2180424"/>
                </a:lnTo>
                <a:lnTo>
                  <a:pt x="218180" y="2103866"/>
                </a:lnTo>
                <a:lnTo>
                  <a:pt x="215674" y="2091957"/>
                </a:lnTo>
                <a:cubicBezTo>
                  <a:pt x="213530" y="2076472"/>
                  <a:pt x="207358" y="2026694"/>
                  <a:pt x="205319" y="2010962"/>
                </a:cubicBezTo>
                <a:cubicBezTo>
                  <a:pt x="205156" y="2005218"/>
                  <a:pt x="204594" y="2000520"/>
                  <a:pt x="203437" y="1997565"/>
                </a:cubicBezTo>
                <a:lnTo>
                  <a:pt x="199907" y="1995657"/>
                </a:lnTo>
                <a:cubicBezTo>
                  <a:pt x="199736" y="1993986"/>
                  <a:pt x="199562" y="1992316"/>
                  <a:pt x="199391" y="1990646"/>
                </a:cubicBezTo>
                <a:lnTo>
                  <a:pt x="208753" y="1964565"/>
                </a:lnTo>
                <a:cubicBezTo>
                  <a:pt x="217880" y="1924146"/>
                  <a:pt x="220709" y="1860908"/>
                  <a:pt x="205295" y="1849539"/>
                </a:cubicBezTo>
                <a:cubicBezTo>
                  <a:pt x="201352" y="1822143"/>
                  <a:pt x="217642" y="1765000"/>
                  <a:pt x="215900" y="1739005"/>
                </a:cubicBezTo>
                <a:cubicBezTo>
                  <a:pt x="215305" y="1683384"/>
                  <a:pt x="214710" y="1627764"/>
                  <a:pt x="214116" y="1572143"/>
                </a:cubicBezTo>
                <a:lnTo>
                  <a:pt x="171292" y="1394445"/>
                </a:lnTo>
                <a:lnTo>
                  <a:pt x="147310" y="1368244"/>
                </a:lnTo>
                <a:cubicBezTo>
                  <a:pt x="150887" y="1343046"/>
                  <a:pt x="142396" y="1338329"/>
                  <a:pt x="136918" y="1304100"/>
                </a:cubicBezTo>
                <a:cubicBezTo>
                  <a:pt x="140988" y="1289635"/>
                  <a:pt x="138268" y="1278156"/>
                  <a:pt x="133350" y="1266991"/>
                </a:cubicBezTo>
                <a:cubicBezTo>
                  <a:pt x="133212" y="1233548"/>
                  <a:pt x="125209" y="1203243"/>
                  <a:pt x="120972" y="1165753"/>
                </a:cubicBezTo>
                <a:cubicBezTo>
                  <a:pt x="124590" y="1125005"/>
                  <a:pt x="127933" y="1116514"/>
                  <a:pt x="123458" y="1076447"/>
                </a:cubicBezTo>
                <a:lnTo>
                  <a:pt x="97854" y="1017164"/>
                </a:lnTo>
                <a:lnTo>
                  <a:pt x="87953" y="994620"/>
                </a:lnTo>
                <a:lnTo>
                  <a:pt x="88632" y="989015"/>
                </a:lnTo>
                <a:cubicBezTo>
                  <a:pt x="88926" y="985113"/>
                  <a:pt x="88892" y="982471"/>
                  <a:pt x="88620" y="980586"/>
                </a:cubicBezTo>
                <a:lnTo>
                  <a:pt x="88469" y="980346"/>
                </a:lnTo>
                <a:cubicBezTo>
                  <a:pt x="88563" y="977736"/>
                  <a:pt x="88658" y="975127"/>
                  <a:pt x="88753" y="972517"/>
                </a:cubicBezTo>
                <a:cubicBezTo>
                  <a:pt x="89577" y="959384"/>
                  <a:pt x="90705" y="946679"/>
                  <a:pt x="92049" y="934639"/>
                </a:cubicBezTo>
                <a:cubicBezTo>
                  <a:pt x="89786" y="915687"/>
                  <a:pt x="78339" y="873402"/>
                  <a:pt x="75170" y="858806"/>
                </a:cubicBezTo>
                <a:cubicBezTo>
                  <a:pt x="75311" y="853363"/>
                  <a:pt x="74422" y="849791"/>
                  <a:pt x="73032" y="847069"/>
                </a:cubicBezTo>
                <a:lnTo>
                  <a:pt x="72378" y="846222"/>
                </a:lnTo>
                <a:lnTo>
                  <a:pt x="79554" y="769298"/>
                </a:lnTo>
                <a:lnTo>
                  <a:pt x="81564" y="766224"/>
                </a:lnTo>
                <a:cubicBezTo>
                  <a:pt x="82786" y="762689"/>
                  <a:pt x="83312" y="757352"/>
                  <a:pt x="82266" y="747981"/>
                </a:cubicBezTo>
                <a:lnTo>
                  <a:pt x="81702" y="745740"/>
                </a:lnTo>
                <a:lnTo>
                  <a:pt x="103923" y="677309"/>
                </a:lnTo>
                <a:cubicBezTo>
                  <a:pt x="105299" y="672730"/>
                  <a:pt x="102678" y="623245"/>
                  <a:pt x="104946" y="620242"/>
                </a:cubicBezTo>
                <a:cubicBezTo>
                  <a:pt x="92830" y="565919"/>
                  <a:pt x="114403" y="564337"/>
                  <a:pt x="112314" y="507811"/>
                </a:cubicBezTo>
                <a:cubicBezTo>
                  <a:pt x="111846" y="486024"/>
                  <a:pt x="112944" y="445088"/>
                  <a:pt x="120754" y="390502"/>
                </a:cubicBezTo>
                <a:cubicBezTo>
                  <a:pt x="118044" y="345330"/>
                  <a:pt x="97534" y="291126"/>
                  <a:pt x="96054" y="236774"/>
                </a:cubicBezTo>
                <a:cubicBezTo>
                  <a:pt x="94028" y="198301"/>
                  <a:pt x="94008" y="171041"/>
                  <a:pt x="100614" y="106394"/>
                </a:cubicBezTo>
                <a:cubicBezTo>
                  <a:pt x="84650" y="66832"/>
                  <a:pt x="99424" y="89628"/>
                  <a:pt x="96438" y="51592"/>
                </a:cubicBezTo>
                <a:cubicBezTo>
                  <a:pt x="111136" y="65057"/>
                  <a:pt x="88198" y="4390"/>
                  <a:pt x="104784" y="6004"/>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Freeform: Shape 38">
            <a:extLst>
              <a:ext uri="{FF2B5EF4-FFF2-40B4-BE49-F238E27FC236}">
                <a16:creationId xmlns:a16="http://schemas.microsoft.com/office/drawing/2014/main" id="{B3E7C62F-013B-4BF0-A4FA-40596DEA7D7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40976" y="736749"/>
            <a:ext cx="2418028" cy="2601058"/>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FFFFF"/>
          </a:solidFill>
          <a:ln>
            <a:noFill/>
          </a:ln>
          <a:effectLst>
            <a:outerShdw blurRad="381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4" descr="Video camera with solid fill">
            <a:extLst>
              <a:ext uri="{FF2B5EF4-FFF2-40B4-BE49-F238E27FC236}">
                <a16:creationId xmlns:a16="http://schemas.microsoft.com/office/drawing/2014/main" id="{CC9CCDFA-05CF-2844-F8CC-EA91F9614544}"/>
              </a:ext>
            </a:extLst>
          </p:cNvPr>
          <p:cNvPicPr>
            <a:picLocks noChangeAspect="1"/>
          </p:cNvPicPr>
          <p:nvPr/>
        </p:nvPicPr>
        <p:blipFill rotWithShape="1">
          <a:blip r:embed="rId3">
            <a:extLst>
              <a:ext uri="{96DAC541-7B7A-43D3-8B79-37D633B846F1}">
                <asvg:svgBlip xmlns:asvg="http://schemas.microsoft.com/office/drawing/2016/SVG/main" xmlns="" r:embed="rId4"/>
              </a:ext>
            </a:extLst>
          </a:blip>
          <a:srcRect t="16694" b="16694"/>
          <a:stretch/>
        </p:blipFill>
        <p:spPr>
          <a:xfrm>
            <a:off x="9203330" y="1333795"/>
            <a:ext cx="2093320" cy="1394404"/>
          </a:xfrm>
          <a:prstGeom prst="rect">
            <a:avLst/>
          </a:prstGeom>
        </p:spPr>
      </p:pic>
      <p:sp>
        <p:nvSpPr>
          <p:cNvPr id="41" name="Freeform: Shape 40">
            <a:extLst>
              <a:ext uri="{FF2B5EF4-FFF2-40B4-BE49-F238E27FC236}">
                <a16:creationId xmlns:a16="http://schemas.microsoft.com/office/drawing/2014/main" id="{A06EE196-46B1-4987-B8E2-2681AD6A94D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42463" y="3502043"/>
            <a:ext cx="2418028" cy="2600552"/>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FFFFF"/>
          </a:solidFill>
          <a:ln>
            <a:noFill/>
          </a:ln>
          <a:effectLst>
            <a:outerShdw blurRad="381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Rectangle 6">
            <a:extLst>
              <a:ext uri="{FF2B5EF4-FFF2-40B4-BE49-F238E27FC236}">
                <a16:creationId xmlns:a16="http://schemas.microsoft.com/office/drawing/2014/main" id="{C99D11B4-B61D-4ECC-AA3A-DE3A9B6926D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00048" y="3234332"/>
            <a:ext cx="1027015" cy="361496"/>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lnTo>
                  <a:pt x="2164992" y="12386"/>
                </a:lnTo>
                <a:cubicBezTo>
                  <a:pt x="2164717" y="43049"/>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50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4" descr="Radio microphone with solid fill">
            <a:extLst>
              <a:ext uri="{FF2B5EF4-FFF2-40B4-BE49-F238E27FC236}">
                <a16:creationId xmlns:a16="http://schemas.microsoft.com/office/drawing/2014/main" id="{7DB3966E-5B69-B42A-CDBC-F6F995E83E14}"/>
              </a:ext>
            </a:extLst>
          </p:cNvPr>
          <p:cNvPicPr>
            <a:picLocks noChangeAspect="1"/>
          </p:cNvPicPr>
          <p:nvPr/>
        </p:nvPicPr>
        <p:blipFill rotWithShape="1">
          <a:blip r:embed="rId5">
            <a:extLst>
              <a:ext uri="{96DAC541-7B7A-43D3-8B79-37D633B846F1}">
                <asvg:svgBlip xmlns:asvg="http://schemas.microsoft.com/office/drawing/2016/SVG/main" xmlns="" r:embed="rId6"/>
              </a:ext>
            </a:extLst>
          </a:blip>
          <a:srcRect l="16044" r="16044"/>
          <a:stretch/>
        </p:blipFill>
        <p:spPr>
          <a:xfrm>
            <a:off x="9467547" y="3643763"/>
            <a:ext cx="1564886" cy="2304287"/>
          </a:xfrm>
          <a:prstGeom prst="rect">
            <a:avLst/>
          </a:prstGeom>
        </p:spPr>
      </p:pic>
    </p:spTree>
    <p:extLst>
      <p:ext uri="{BB962C8B-B14F-4D97-AF65-F5344CB8AC3E}">
        <p14:creationId xmlns:p14="http://schemas.microsoft.com/office/powerpoint/2010/main" val="39753762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CA504279BB8DF4EBA535B2A7956A5A3" ma:contentTypeVersion="17" ma:contentTypeDescription="Create a new document." ma:contentTypeScope="" ma:versionID="fec4fcc975bedf7aaf69e9076c2cf695">
  <xsd:schema xmlns:xsd="http://www.w3.org/2001/XMLSchema" xmlns:xs="http://www.w3.org/2001/XMLSchema" xmlns:p="http://schemas.microsoft.com/office/2006/metadata/properties" xmlns:ns3="c00ed8a3-0d27-49fb-9ede-489471013d59" xmlns:ns4="6e752d4d-9b6c-463f-acef-bae5680e673d" targetNamespace="http://schemas.microsoft.com/office/2006/metadata/properties" ma:root="true" ma:fieldsID="02231300e4f066e03a73ad9ad38be96b" ns3:_="" ns4:_="">
    <xsd:import namespace="c00ed8a3-0d27-49fb-9ede-489471013d59"/>
    <xsd:import namespace="6e752d4d-9b6c-463f-acef-bae5680e673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OCR" minOccurs="0"/>
                <xsd:element ref="ns3:MediaLengthInSeconds"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00ed8a3-0d27-49fb-9ede-489471013d5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e752d4d-9b6c-463f-acef-bae5680e673d"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c00ed8a3-0d27-49fb-9ede-489471013d59" xsi:nil="true"/>
  </documentManagement>
</p:properties>
</file>

<file path=customXml/itemProps1.xml><?xml version="1.0" encoding="utf-8"?>
<ds:datastoreItem xmlns:ds="http://schemas.openxmlformats.org/officeDocument/2006/customXml" ds:itemID="{3F56485D-D7CD-44F1-AEAC-3741FE8FBF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00ed8a3-0d27-49fb-9ede-489471013d59"/>
    <ds:schemaRef ds:uri="6e752d4d-9b6c-463f-acef-bae5680e673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8AFD1BE-5303-4D93-A037-A73B391DD5B6}">
  <ds:schemaRefs>
    <ds:schemaRef ds:uri="http://schemas.microsoft.com/sharepoint/v3/contenttype/forms"/>
  </ds:schemaRefs>
</ds:datastoreItem>
</file>

<file path=customXml/itemProps3.xml><?xml version="1.0" encoding="utf-8"?>
<ds:datastoreItem xmlns:ds="http://schemas.openxmlformats.org/officeDocument/2006/customXml" ds:itemID="{0D5FB647-EFBA-4D66-86F1-D4CACC9CC127}">
  <ds:schemaRefs>
    <ds:schemaRef ds:uri="6e752d4d-9b6c-463f-acef-bae5680e673d"/>
    <ds:schemaRef ds:uri="http://schemas.openxmlformats.org/package/2006/metadata/core-properties"/>
    <ds:schemaRef ds:uri="http://schemas.microsoft.com/office/2006/documentManagement/types"/>
    <ds:schemaRef ds:uri="http://www.w3.org/XML/1998/namespace"/>
    <ds:schemaRef ds:uri="http://schemas.microsoft.com/office/infopath/2007/PartnerControls"/>
    <ds:schemaRef ds:uri="http://purl.org/dc/elements/1.1/"/>
    <ds:schemaRef ds:uri="http://purl.org/dc/terms/"/>
    <ds:schemaRef ds:uri="http://schemas.microsoft.com/office/2006/metadata/properties"/>
    <ds:schemaRef ds:uri="c00ed8a3-0d27-49fb-9ede-489471013d59"/>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1391</TotalTime>
  <Words>1803</Words>
  <Application>Microsoft Office PowerPoint</Application>
  <PresentationFormat>Widescreen</PresentationFormat>
  <Paragraphs>98</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Source Sans Pro</vt:lpstr>
      <vt:lpstr>Times New Roman</vt:lpstr>
      <vt:lpstr>Office Theme</vt:lpstr>
      <vt:lpstr>Synchronous online learning protocol for students</vt:lpstr>
      <vt:lpstr>Online learning terminology </vt:lpstr>
      <vt:lpstr>Purpose</vt:lpstr>
      <vt:lpstr>Traditional teaching methods </vt:lpstr>
      <vt:lpstr>Active and relational learning</vt:lpstr>
      <vt:lpstr>Using synchronous online learning </vt:lpstr>
      <vt:lpstr>Equipment requirements</vt:lpstr>
      <vt:lpstr>Commitment 1: Minimising distractions</vt:lpstr>
      <vt:lpstr>Commitment 2: Being visible and audible to others</vt:lpstr>
      <vt:lpstr>Commitment 3: Feedback on audio and video</vt:lpstr>
      <vt:lpstr>Commitment 4: Respectful behaviour</vt:lpstr>
      <vt:lpstr>  Commitment 5: Transition help  Online, transition time between meetings or activities is not built in. Abrupt starts and endings are common and don’t give us time to focus and attend to what is required of us.  </vt:lpstr>
      <vt:lpstr>Commitment 6: Engagement and contribution</vt:lpstr>
      <vt:lpstr>Commitment 7: Connection problems</vt:lpstr>
      <vt:lpstr>Learning and engaging online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Synchronous online learning protocol</dc:title>
  <dc:creator>Gillian Proctor</dc:creator>
  <cp:lastModifiedBy>Emma Peasland</cp:lastModifiedBy>
  <cp:revision>312</cp:revision>
  <dcterms:created xsi:type="dcterms:W3CDTF">2023-05-04T16:12:55Z</dcterms:created>
  <dcterms:modified xsi:type="dcterms:W3CDTF">2023-11-14T14:12:50Z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0x010100DCA504279BB8DF4EBA535B2A7956A5A3</vt:lpwstr>
  </property>
</Properties>
</file>